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98" r:id="rId2"/>
  </p:sldMasterIdLst>
  <p:notesMasterIdLst>
    <p:notesMasterId r:id="rId21"/>
  </p:notesMasterIdLst>
  <p:sldIdLst>
    <p:sldId id="282" r:id="rId3"/>
    <p:sldId id="306" r:id="rId4"/>
    <p:sldId id="265" r:id="rId5"/>
    <p:sldId id="307" r:id="rId6"/>
    <p:sldId id="287" r:id="rId7"/>
    <p:sldId id="292" r:id="rId8"/>
    <p:sldId id="293" r:id="rId9"/>
    <p:sldId id="294" r:id="rId10"/>
    <p:sldId id="295" r:id="rId11"/>
    <p:sldId id="296" r:id="rId12"/>
    <p:sldId id="297" r:id="rId13"/>
    <p:sldId id="313" r:id="rId14"/>
    <p:sldId id="309" r:id="rId15"/>
    <p:sldId id="318" r:id="rId16"/>
    <p:sldId id="275" r:id="rId17"/>
    <p:sldId id="314" r:id="rId18"/>
    <p:sldId id="304" r:id="rId19"/>
    <p:sldId id="305" r:id="rId20"/>
  </p:sldIdLst>
  <p:sldSz cx="12192000" cy="6858000"/>
  <p:notesSz cx="6797675" cy="987266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7BDCBA31-4C6E-4274-928F-EFDE7CD1ED52}">
          <p14:sldIdLst>
            <p14:sldId id="282"/>
            <p14:sldId id="306"/>
            <p14:sldId id="265"/>
            <p14:sldId id="307"/>
            <p14:sldId id="287"/>
            <p14:sldId id="292"/>
            <p14:sldId id="293"/>
            <p14:sldId id="294"/>
            <p14:sldId id="295"/>
            <p14:sldId id="296"/>
            <p14:sldId id="297"/>
            <p14:sldId id="313"/>
            <p14:sldId id="309"/>
            <p14:sldId id="318"/>
            <p14:sldId id="275"/>
            <p14:sldId id="314"/>
            <p14:sldId id="304"/>
            <p14:sldId id="305"/>
          </p14:sldIdLst>
        </p14:section>
        <p14:section name="Sekcja bez tytułu" id="{43971BEF-D1CB-4BCC-8B85-DDECCCE536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3366CC"/>
    <a:srgbClr val="3366FF"/>
    <a:srgbClr val="0099FF"/>
    <a:srgbClr val="000066"/>
    <a:srgbClr val="CCFFFF"/>
    <a:srgbClr val="6699FF"/>
    <a:srgbClr val="33CCFF"/>
    <a:srgbClr val="F40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20209" autoAdjust="0"/>
    <p:restoredTop sz="95884" autoAdjust="0"/>
  </p:normalViewPr>
  <p:slideViewPr>
    <p:cSldViewPr snapToGrid="0">
      <p:cViewPr>
        <p:scale>
          <a:sx n="82" d="100"/>
          <a:sy n="82" d="100"/>
        </p:scale>
        <p:origin x="2592" y="8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0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6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6A8902-DC5C-4CA5-972D-7F397C1E1FB1}" type="doc">
      <dgm:prSet loTypeId="urn:microsoft.com/office/officeart/2005/8/layout/vProcess5" loCatId="process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pl-PL"/>
        </a:p>
      </dgm:t>
    </dgm:pt>
    <dgm:pt modelId="{99492D03-C859-4983-97A8-D985A77CB6BD}">
      <dgm:prSet phldrT="[Tekst]" custT="1"/>
      <dgm:spPr>
        <a:ln w="38100">
          <a:solidFill>
            <a:schemeClr val="accent1"/>
          </a:solidFill>
        </a:ln>
      </dgm:spPr>
      <dgm:t>
        <a:bodyPr/>
        <a:lstStyle/>
        <a:p>
          <a:r>
            <a:rPr lang="pl-PL" sz="1800" b="1" dirty="0">
              <a:solidFill>
                <a:schemeClr val="tx2"/>
              </a:solidFill>
            </a:rPr>
            <a:t>Samodzielna Pracownia Dydaktyki Medycznej IMS</a:t>
          </a:r>
        </a:p>
      </dgm:t>
    </dgm:pt>
    <dgm:pt modelId="{6329549D-9F92-4FCA-B5A2-E6F472DBDCE8}" type="parTrans" cxnId="{F7F97317-F2C3-43A4-AF75-29E0A7955131}">
      <dgm:prSet/>
      <dgm:spPr/>
      <dgm:t>
        <a:bodyPr/>
        <a:lstStyle/>
        <a:p>
          <a:endParaRPr lang="pl-PL"/>
        </a:p>
      </dgm:t>
    </dgm:pt>
    <dgm:pt modelId="{DF5664AD-8448-442E-BD58-64493C8B07AC}" type="sibTrans" cxnId="{F7F97317-F2C3-43A4-AF75-29E0A7955131}">
      <dgm:prSet/>
      <dgm:spPr/>
      <dgm:t>
        <a:bodyPr/>
        <a:lstStyle/>
        <a:p>
          <a:endParaRPr lang="pl-PL"/>
        </a:p>
      </dgm:t>
    </dgm:pt>
    <dgm:pt modelId="{ED00BE68-495A-4F14-90EA-96BDE96DCE82}">
      <dgm:prSet phldrT="[Tekst]" custT="1"/>
      <dgm:spPr>
        <a:ln w="38100">
          <a:solidFill>
            <a:schemeClr val="accent2"/>
          </a:solidFill>
        </a:ln>
      </dgm:spPr>
      <dgm:t>
        <a:bodyPr/>
        <a:lstStyle/>
        <a:p>
          <a:r>
            <a:rPr lang="pl-PL" sz="1800" b="1" dirty="0">
              <a:solidFill>
                <a:schemeClr val="tx2"/>
              </a:solidFill>
            </a:rPr>
            <a:t>Zakład Edukacji Medycznej </a:t>
          </a:r>
          <a:r>
            <a:rPr lang="pl-PL" sz="1800" b="1" dirty="0" err="1">
              <a:solidFill>
                <a:schemeClr val="tx2"/>
              </a:solidFill>
            </a:rPr>
            <a:t>WNoZ</a:t>
          </a:r>
          <a:endParaRPr lang="pl-PL" sz="1800" b="1" dirty="0">
            <a:solidFill>
              <a:schemeClr val="tx2"/>
            </a:solidFill>
          </a:endParaRPr>
        </a:p>
      </dgm:t>
    </dgm:pt>
    <dgm:pt modelId="{4DE742A0-4B69-4B78-9582-5CD89957EF30}" type="parTrans" cxnId="{32D7D96B-2202-41DA-ADBC-76785E9835AA}">
      <dgm:prSet/>
      <dgm:spPr/>
      <dgm:t>
        <a:bodyPr/>
        <a:lstStyle/>
        <a:p>
          <a:endParaRPr lang="pl-PL"/>
        </a:p>
      </dgm:t>
    </dgm:pt>
    <dgm:pt modelId="{C903A358-47C1-41D8-9B00-DBB4C980C2A4}" type="sibTrans" cxnId="{32D7D96B-2202-41DA-ADBC-76785E9835AA}">
      <dgm:prSet/>
      <dgm:spPr/>
      <dgm:t>
        <a:bodyPr/>
        <a:lstStyle/>
        <a:p>
          <a:endParaRPr lang="pl-PL"/>
        </a:p>
      </dgm:t>
    </dgm:pt>
    <dgm:pt modelId="{9641E71E-AC4D-4360-9C0A-97684115D82F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1800" b="1" dirty="0">
              <a:solidFill>
                <a:schemeClr val="tx2"/>
              </a:solidFill>
            </a:rPr>
            <a:t>Zakład Pedagogiki Medycznej WL</a:t>
          </a:r>
        </a:p>
      </dgm:t>
    </dgm:pt>
    <dgm:pt modelId="{8130E1F4-1562-4EC6-8AF2-CB2DF37400ED}" type="parTrans" cxnId="{4554E5DD-D9B7-4AD7-AF92-7F7B5AD3E93C}">
      <dgm:prSet/>
      <dgm:spPr/>
      <dgm:t>
        <a:bodyPr/>
        <a:lstStyle/>
        <a:p>
          <a:endParaRPr lang="pl-PL"/>
        </a:p>
      </dgm:t>
    </dgm:pt>
    <dgm:pt modelId="{A64FA528-ABB5-4FF7-AA12-01D0D1B982AB}" type="sibTrans" cxnId="{4554E5DD-D9B7-4AD7-AF92-7F7B5AD3E93C}">
      <dgm:prSet/>
      <dgm:spPr/>
      <dgm:t>
        <a:bodyPr/>
        <a:lstStyle/>
        <a:p>
          <a:endParaRPr lang="pl-PL"/>
        </a:p>
      </dgm:t>
    </dgm:pt>
    <dgm:pt modelId="{27A3DE67-E051-4893-940C-FC7E3DD97951}">
      <dgm:prSet phldrT="[Tekst]" custT="1"/>
      <dgm:spPr>
        <a:ln w="38100">
          <a:solidFill>
            <a:schemeClr val="accent2"/>
          </a:solidFill>
        </a:ln>
      </dgm:spPr>
      <dgm:t>
        <a:bodyPr/>
        <a:lstStyle/>
        <a:p>
          <a:r>
            <a:rPr lang="pl-PL" sz="1800" b="1" dirty="0">
              <a:solidFill>
                <a:schemeClr val="tx2"/>
              </a:solidFill>
            </a:rPr>
            <a:t>2012</a:t>
          </a:r>
        </a:p>
      </dgm:t>
    </dgm:pt>
    <dgm:pt modelId="{4A09E3A4-5B74-4B6F-96FD-21B11A7A9474}" type="parTrans" cxnId="{43739068-B73B-479F-B3C8-62793FDD7748}">
      <dgm:prSet/>
      <dgm:spPr/>
      <dgm:t>
        <a:bodyPr/>
        <a:lstStyle/>
        <a:p>
          <a:endParaRPr lang="pl-PL"/>
        </a:p>
      </dgm:t>
    </dgm:pt>
    <dgm:pt modelId="{2CAE0A47-14DD-498C-977E-F59930ABD433}" type="sibTrans" cxnId="{43739068-B73B-479F-B3C8-62793FDD7748}">
      <dgm:prSet/>
      <dgm:spPr/>
      <dgm:t>
        <a:bodyPr/>
        <a:lstStyle/>
        <a:p>
          <a:endParaRPr lang="pl-PL"/>
        </a:p>
      </dgm:t>
    </dgm:pt>
    <dgm:pt modelId="{CD9C75BB-6C77-4C67-8802-7133358A297E}">
      <dgm:prSet phldrT="[Tekst]" custT="1"/>
      <dgm:spPr>
        <a:ln w="38100">
          <a:solidFill>
            <a:schemeClr val="accent2"/>
          </a:solidFill>
        </a:ln>
      </dgm:spPr>
      <dgm:t>
        <a:bodyPr/>
        <a:lstStyle/>
        <a:p>
          <a:r>
            <a:rPr lang="pl-PL" sz="1800" b="1" dirty="0">
              <a:solidFill>
                <a:schemeClr val="tx2"/>
              </a:solidFill>
            </a:rPr>
            <a:t>Katedra i Zakład Edukacji Medycznej </a:t>
          </a:r>
          <a:r>
            <a:rPr lang="pl-PL" sz="1800" b="1" dirty="0" err="1">
              <a:solidFill>
                <a:schemeClr val="tx2"/>
              </a:solidFill>
            </a:rPr>
            <a:t>WNoZ</a:t>
          </a:r>
          <a:endParaRPr lang="pl-PL" sz="1800" b="1" dirty="0">
            <a:solidFill>
              <a:schemeClr val="tx2"/>
            </a:solidFill>
          </a:endParaRPr>
        </a:p>
      </dgm:t>
    </dgm:pt>
    <dgm:pt modelId="{25D50E0D-FA1E-4F28-8C37-BA1A5FA95341}" type="parTrans" cxnId="{80AF0DF8-05DD-4843-9365-C744C25FAC66}">
      <dgm:prSet/>
      <dgm:spPr/>
      <dgm:t>
        <a:bodyPr/>
        <a:lstStyle/>
        <a:p>
          <a:endParaRPr lang="pl-PL"/>
        </a:p>
      </dgm:t>
    </dgm:pt>
    <dgm:pt modelId="{97AE7C82-89DC-48AB-94D2-5B881913B752}" type="sibTrans" cxnId="{80AF0DF8-05DD-4843-9365-C744C25FAC66}">
      <dgm:prSet/>
      <dgm:spPr/>
      <dgm:t>
        <a:bodyPr/>
        <a:lstStyle/>
        <a:p>
          <a:endParaRPr lang="pl-PL"/>
        </a:p>
      </dgm:t>
    </dgm:pt>
    <dgm:pt modelId="{59268FCF-226F-4D51-AF4C-6533DE2B1E7C}">
      <dgm:prSet phldrT="[Tekst]" custT="1"/>
      <dgm:spPr>
        <a:ln w="38100">
          <a:solidFill>
            <a:schemeClr val="accent1"/>
          </a:solidFill>
        </a:ln>
      </dgm:spPr>
      <dgm:t>
        <a:bodyPr/>
        <a:lstStyle/>
        <a:p>
          <a:r>
            <a:rPr lang="pl-PL" sz="1700" b="1" dirty="0"/>
            <a:t>   </a:t>
          </a:r>
          <a:r>
            <a:rPr lang="pl-PL" sz="1800" b="1" dirty="0">
              <a:solidFill>
                <a:schemeClr val="tx2"/>
              </a:solidFill>
            </a:rPr>
            <a:t>1972</a:t>
          </a:r>
        </a:p>
      </dgm:t>
    </dgm:pt>
    <dgm:pt modelId="{6B6CCB81-5081-4BA2-B1D7-D9B3E52492DD}" type="parTrans" cxnId="{F5E99316-2C9B-4BBE-BE3D-C1844BDBBAC6}">
      <dgm:prSet/>
      <dgm:spPr/>
      <dgm:t>
        <a:bodyPr/>
        <a:lstStyle/>
        <a:p>
          <a:endParaRPr lang="pl-PL"/>
        </a:p>
      </dgm:t>
    </dgm:pt>
    <dgm:pt modelId="{0484A8DF-451B-4947-8F29-AAACFB5D84BD}" type="sibTrans" cxnId="{F5E99316-2C9B-4BBE-BE3D-C1844BDBBAC6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pl-PL"/>
        </a:p>
      </dgm:t>
    </dgm:pt>
    <dgm:pt modelId="{97711169-3ED2-4A62-95EB-B4AF30BA78FA}">
      <dgm:prSet phldrT="[Tekst]" custT="1"/>
      <dgm:spPr>
        <a:ln w="38100">
          <a:solidFill>
            <a:schemeClr val="accent2"/>
          </a:solidFill>
        </a:ln>
      </dgm:spPr>
      <dgm:t>
        <a:bodyPr/>
        <a:lstStyle/>
        <a:p>
          <a:r>
            <a:rPr lang="pl-PL" sz="1800" b="1" dirty="0">
              <a:solidFill>
                <a:schemeClr val="tx2"/>
              </a:solidFill>
            </a:rPr>
            <a:t>2004</a:t>
          </a:r>
        </a:p>
      </dgm:t>
    </dgm:pt>
    <dgm:pt modelId="{5603ACB0-B25C-4654-9559-A55EAF568111}" type="parTrans" cxnId="{5A70B8E8-043F-4562-A6D0-98A67904B886}">
      <dgm:prSet/>
      <dgm:spPr/>
      <dgm:t>
        <a:bodyPr/>
        <a:lstStyle/>
        <a:p>
          <a:endParaRPr lang="pl-PL"/>
        </a:p>
      </dgm:t>
    </dgm:pt>
    <dgm:pt modelId="{C0569E88-A4B2-481A-BE27-E2452CFBBF0F}" type="sibTrans" cxnId="{5A70B8E8-043F-4562-A6D0-98A67904B886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pl-PL"/>
        </a:p>
      </dgm:t>
    </dgm:pt>
    <dgm:pt modelId="{AC470D4B-3448-4BBA-8BCF-6E337B7EA3B0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1800" b="1" dirty="0">
              <a:solidFill>
                <a:schemeClr val="tx2"/>
              </a:solidFill>
            </a:rPr>
            <a:t>1978                       </a:t>
          </a:r>
          <a:r>
            <a:rPr lang="pl-PL" sz="2000" b="1" dirty="0">
              <a:solidFill>
                <a:schemeClr val="tx2"/>
              </a:solidFill>
            </a:rPr>
            <a:t>40lat</a:t>
          </a:r>
        </a:p>
      </dgm:t>
    </dgm:pt>
    <dgm:pt modelId="{3D2FF90B-4D7E-437E-AF20-35E0EC145538}" type="parTrans" cxnId="{D49A63BC-92C4-43EF-BF46-CD00E5B6C9A9}">
      <dgm:prSet/>
      <dgm:spPr/>
      <dgm:t>
        <a:bodyPr/>
        <a:lstStyle/>
        <a:p>
          <a:endParaRPr lang="pl-PL"/>
        </a:p>
      </dgm:t>
    </dgm:pt>
    <dgm:pt modelId="{A250D0E5-FDB3-4E72-966F-4EBA2FE2EB20}" type="sibTrans" cxnId="{D49A63BC-92C4-43EF-BF46-CD00E5B6C9A9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pl-PL"/>
        </a:p>
      </dgm:t>
    </dgm:pt>
    <dgm:pt modelId="{A9B0F159-D0DF-4B5C-96EC-EF8318AC101E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1800" b="1" dirty="0">
              <a:solidFill>
                <a:schemeClr val="tx2"/>
              </a:solidFill>
            </a:rPr>
            <a:t>1998                 </a:t>
          </a:r>
          <a:r>
            <a:rPr lang="pl-PL" sz="2000" b="1" dirty="0">
              <a:solidFill>
                <a:schemeClr val="tx2"/>
              </a:solidFill>
            </a:rPr>
            <a:t>20 lat </a:t>
          </a:r>
        </a:p>
      </dgm:t>
    </dgm:pt>
    <dgm:pt modelId="{8B4B9457-C8E3-465D-8772-4EEDB3087591}" type="parTrans" cxnId="{CD5AD211-55CD-44DB-8F84-F9DAD561BC8E}">
      <dgm:prSet/>
      <dgm:spPr/>
      <dgm:t>
        <a:bodyPr/>
        <a:lstStyle/>
        <a:p>
          <a:endParaRPr lang="pl-PL"/>
        </a:p>
      </dgm:t>
    </dgm:pt>
    <dgm:pt modelId="{812A84DE-EB91-4821-97C5-E6A3322CAF00}" type="sibTrans" cxnId="{CD5AD211-55CD-44DB-8F84-F9DAD561BC8E}">
      <dgm:prSet/>
      <dgm:spPr>
        <a:solidFill>
          <a:schemeClr val="accent2">
            <a:alpha val="90000"/>
          </a:schemeClr>
        </a:solidFill>
      </dgm:spPr>
      <dgm:t>
        <a:bodyPr/>
        <a:lstStyle/>
        <a:p>
          <a:endParaRPr lang="pl-PL"/>
        </a:p>
      </dgm:t>
    </dgm:pt>
    <dgm:pt modelId="{AAC92740-3700-4803-AD5D-93E2088D6AAC}">
      <dgm:prSet phldrT="[Teks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l-PL" sz="1800" b="1" dirty="0">
              <a:solidFill>
                <a:schemeClr val="tx2"/>
              </a:solidFill>
            </a:rPr>
            <a:t>Zakład Edukacji Medycznej WL</a:t>
          </a:r>
        </a:p>
      </dgm:t>
    </dgm:pt>
    <dgm:pt modelId="{7E238389-B111-47A6-BDB7-8CCCC0FD1A44}" type="parTrans" cxnId="{4326F6F2-86E3-4685-8EA4-86C7BC1D0E95}">
      <dgm:prSet/>
      <dgm:spPr/>
      <dgm:t>
        <a:bodyPr/>
        <a:lstStyle/>
        <a:p>
          <a:endParaRPr lang="pl-PL"/>
        </a:p>
      </dgm:t>
    </dgm:pt>
    <dgm:pt modelId="{2369EE42-A1D3-412D-85B5-99F65A5B943B}" type="sibTrans" cxnId="{4326F6F2-86E3-4685-8EA4-86C7BC1D0E95}">
      <dgm:prSet/>
      <dgm:spPr/>
      <dgm:t>
        <a:bodyPr/>
        <a:lstStyle/>
        <a:p>
          <a:endParaRPr lang="pl-PL"/>
        </a:p>
      </dgm:t>
    </dgm:pt>
    <dgm:pt modelId="{52976943-64A0-45B7-BBB7-054D89D3409E}" type="pres">
      <dgm:prSet presAssocID="{AD6A8902-DC5C-4CA5-972D-7F397C1E1FB1}" presName="outerComposite" presStyleCnt="0">
        <dgm:presLayoutVars>
          <dgm:chMax val="5"/>
          <dgm:dir/>
          <dgm:resizeHandles val="exact"/>
        </dgm:presLayoutVars>
      </dgm:prSet>
      <dgm:spPr/>
    </dgm:pt>
    <dgm:pt modelId="{6160CB44-7851-4D04-9793-16D7488D3985}" type="pres">
      <dgm:prSet presAssocID="{AD6A8902-DC5C-4CA5-972D-7F397C1E1FB1}" presName="dummyMaxCanvas" presStyleCnt="0">
        <dgm:presLayoutVars/>
      </dgm:prSet>
      <dgm:spPr/>
    </dgm:pt>
    <dgm:pt modelId="{AE8846BC-200D-42AE-BFFF-D914515FC8AF}" type="pres">
      <dgm:prSet presAssocID="{AD6A8902-DC5C-4CA5-972D-7F397C1E1FB1}" presName="FiveNodes_1" presStyleLbl="node1" presStyleIdx="0" presStyleCnt="5" custScaleY="84496" custLinFactNeighborX="1636" custLinFactNeighborY="2140">
        <dgm:presLayoutVars>
          <dgm:bulletEnabled val="1"/>
        </dgm:presLayoutVars>
      </dgm:prSet>
      <dgm:spPr/>
    </dgm:pt>
    <dgm:pt modelId="{8ECE117E-1DA1-465D-A6C8-9D4CAEB73738}" type="pres">
      <dgm:prSet presAssocID="{AD6A8902-DC5C-4CA5-972D-7F397C1E1FB1}" presName="FiveNodes_2" presStyleLbl="node1" presStyleIdx="1" presStyleCnt="5" custScaleY="96555">
        <dgm:presLayoutVars>
          <dgm:bulletEnabled val="1"/>
        </dgm:presLayoutVars>
      </dgm:prSet>
      <dgm:spPr/>
    </dgm:pt>
    <dgm:pt modelId="{A5036930-AF77-41F9-870F-ABBFDF7AA22D}" type="pres">
      <dgm:prSet presAssocID="{AD6A8902-DC5C-4CA5-972D-7F397C1E1FB1}" presName="FiveNodes_3" presStyleLbl="node1" presStyleIdx="2" presStyleCnt="5" custScaleY="89786">
        <dgm:presLayoutVars>
          <dgm:bulletEnabled val="1"/>
        </dgm:presLayoutVars>
      </dgm:prSet>
      <dgm:spPr/>
    </dgm:pt>
    <dgm:pt modelId="{C14FBCCE-F64E-4202-AB36-161D58B006A1}" type="pres">
      <dgm:prSet presAssocID="{AD6A8902-DC5C-4CA5-972D-7F397C1E1FB1}" presName="FiveNodes_4" presStyleLbl="node1" presStyleIdx="3" presStyleCnt="5" custScaleY="89377">
        <dgm:presLayoutVars>
          <dgm:bulletEnabled val="1"/>
        </dgm:presLayoutVars>
      </dgm:prSet>
      <dgm:spPr/>
    </dgm:pt>
    <dgm:pt modelId="{2197C1FF-F08E-4344-83D4-D5E9A12771F9}" type="pres">
      <dgm:prSet presAssocID="{AD6A8902-DC5C-4CA5-972D-7F397C1E1FB1}" presName="FiveNodes_5" presStyleLbl="node1" presStyleIdx="4" presStyleCnt="5">
        <dgm:presLayoutVars>
          <dgm:bulletEnabled val="1"/>
        </dgm:presLayoutVars>
      </dgm:prSet>
      <dgm:spPr/>
    </dgm:pt>
    <dgm:pt modelId="{6E298A78-3120-43BE-A86B-1CD8A32BAE19}" type="pres">
      <dgm:prSet presAssocID="{AD6A8902-DC5C-4CA5-972D-7F397C1E1FB1}" presName="FiveConn_1-2" presStyleLbl="fgAccFollowNode1" presStyleIdx="0" presStyleCnt="4">
        <dgm:presLayoutVars>
          <dgm:bulletEnabled val="1"/>
        </dgm:presLayoutVars>
      </dgm:prSet>
      <dgm:spPr/>
    </dgm:pt>
    <dgm:pt modelId="{56A3CCCF-BF1B-4E16-A1B0-1BCA2AA3FF69}" type="pres">
      <dgm:prSet presAssocID="{AD6A8902-DC5C-4CA5-972D-7F397C1E1FB1}" presName="FiveConn_2-3" presStyleLbl="fgAccFollowNode1" presStyleIdx="1" presStyleCnt="4">
        <dgm:presLayoutVars>
          <dgm:bulletEnabled val="1"/>
        </dgm:presLayoutVars>
      </dgm:prSet>
      <dgm:spPr/>
    </dgm:pt>
    <dgm:pt modelId="{29445C88-A675-4191-9293-267B0CE9E44B}" type="pres">
      <dgm:prSet presAssocID="{AD6A8902-DC5C-4CA5-972D-7F397C1E1FB1}" presName="FiveConn_3-4" presStyleLbl="fgAccFollowNode1" presStyleIdx="2" presStyleCnt="4">
        <dgm:presLayoutVars>
          <dgm:bulletEnabled val="1"/>
        </dgm:presLayoutVars>
      </dgm:prSet>
      <dgm:spPr/>
    </dgm:pt>
    <dgm:pt modelId="{8231175B-450E-4649-B3B7-20A23FDD1E61}" type="pres">
      <dgm:prSet presAssocID="{AD6A8902-DC5C-4CA5-972D-7F397C1E1FB1}" presName="FiveConn_4-5" presStyleLbl="fgAccFollowNode1" presStyleIdx="3" presStyleCnt="4">
        <dgm:presLayoutVars>
          <dgm:bulletEnabled val="1"/>
        </dgm:presLayoutVars>
      </dgm:prSet>
      <dgm:spPr/>
    </dgm:pt>
    <dgm:pt modelId="{0978B9BD-E0E5-4330-8EB2-1450D1144B8B}" type="pres">
      <dgm:prSet presAssocID="{AD6A8902-DC5C-4CA5-972D-7F397C1E1FB1}" presName="FiveNodes_1_text" presStyleLbl="node1" presStyleIdx="4" presStyleCnt="5">
        <dgm:presLayoutVars>
          <dgm:bulletEnabled val="1"/>
        </dgm:presLayoutVars>
      </dgm:prSet>
      <dgm:spPr/>
    </dgm:pt>
    <dgm:pt modelId="{1C58891A-1F71-4555-9A52-6A85A4A6D5D8}" type="pres">
      <dgm:prSet presAssocID="{AD6A8902-DC5C-4CA5-972D-7F397C1E1FB1}" presName="FiveNodes_2_text" presStyleLbl="node1" presStyleIdx="4" presStyleCnt="5">
        <dgm:presLayoutVars>
          <dgm:bulletEnabled val="1"/>
        </dgm:presLayoutVars>
      </dgm:prSet>
      <dgm:spPr/>
    </dgm:pt>
    <dgm:pt modelId="{4C19DD30-BC15-471D-9016-95650FC8DD31}" type="pres">
      <dgm:prSet presAssocID="{AD6A8902-DC5C-4CA5-972D-7F397C1E1FB1}" presName="FiveNodes_3_text" presStyleLbl="node1" presStyleIdx="4" presStyleCnt="5">
        <dgm:presLayoutVars>
          <dgm:bulletEnabled val="1"/>
        </dgm:presLayoutVars>
      </dgm:prSet>
      <dgm:spPr/>
    </dgm:pt>
    <dgm:pt modelId="{316D2D3E-8C08-47CF-A2FB-93A8DF90EF5A}" type="pres">
      <dgm:prSet presAssocID="{AD6A8902-DC5C-4CA5-972D-7F397C1E1FB1}" presName="FiveNodes_4_text" presStyleLbl="node1" presStyleIdx="4" presStyleCnt="5">
        <dgm:presLayoutVars>
          <dgm:bulletEnabled val="1"/>
        </dgm:presLayoutVars>
      </dgm:prSet>
      <dgm:spPr/>
    </dgm:pt>
    <dgm:pt modelId="{D5016745-FB1D-4B95-A6EB-EF52EE03B1AF}" type="pres">
      <dgm:prSet presAssocID="{AD6A8902-DC5C-4CA5-972D-7F397C1E1FB1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D3574D01-F071-4305-9183-A4600C3027A1}" type="presOf" srcId="{A9B0F159-D0DF-4B5C-96EC-EF8318AC101E}" destId="{4C19DD30-BC15-471D-9016-95650FC8DD31}" srcOrd="1" destOrd="0" presId="urn:microsoft.com/office/officeart/2005/8/layout/vProcess5"/>
    <dgm:cxn modelId="{2E8EE702-617C-4504-AA01-62BC089FB43B}" type="presOf" srcId="{ED00BE68-495A-4F14-90EA-96BDE96DCE82}" destId="{C14FBCCE-F64E-4202-AB36-161D58B006A1}" srcOrd="0" destOrd="1" presId="urn:microsoft.com/office/officeart/2005/8/layout/vProcess5"/>
    <dgm:cxn modelId="{8D00D00B-FFDC-4F33-91F4-E01AF8256E5F}" type="presOf" srcId="{0484A8DF-451B-4947-8F29-AAACFB5D84BD}" destId="{6E298A78-3120-43BE-A86B-1CD8A32BAE19}" srcOrd="0" destOrd="0" presId="urn:microsoft.com/office/officeart/2005/8/layout/vProcess5"/>
    <dgm:cxn modelId="{AD446C0D-51FE-4E9B-AA10-DAED9F67C037}" type="presOf" srcId="{AAC92740-3700-4803-AD5D-93E2088D6AAC}" destId="{A5036930-AF77-41F9-870F-ABBFDF7AA22D}" srcOrd="0" destOrd="1" presId="urn:microsoft.com/office/officeart/2005/8/layout/vProcess5"/>
    <dgm:cxn modelId="{CD5AD211-55CD-44DB-8F84-F9DAD561BC8E}" srcId="{AD6A8902-DC5C-4CA5-972D-7F397C1E1FB1}" destId="{A9B0F159-D0DF-4B5C-96EC-EF8318AC101E}" srcOrd="2" destOrd="0" parTransId="{8B4B9457-C8E3-465D-8772-4EEDB3087591}" sibTransId="{812A84DE-EB91-4821-97C5-E6A3322CAF00}"/>
    <dgm:cxn modelId="{75A5D113-B31D-4687-8475-4FD6974F06C8}" type="presOf" srcId="{99492D03-C859-4983-97A8-D985A77CB6BD}" destId="{0978B9BD-E0E5-4330-8EB2-1450D1144B8B}" srcOrd="1" destOrd="1" presId="urn:microsoft.com/office/officeart/2005/8/layout/vProcess5"/>
    <dgm:cxn modelId="{F5E99316-2C9B-4BBE-BE3D-C1844BDBBAC6}" srcId="{AD6A8902-DC5C-4CA5-972D-7F397C1E1FB1}" destId="{59268FCF-226F-4D51-AF4C-6533DE2B1E7C}" srcOrd="0" destOrd="0" parTransId="{6B6CCB81-5081-4BA2-B1D7-D9B3E52492DD}" sibTransId="{0484A8DF-451B-4947-8F29-AAACFB5D84BD}"/>
    <dgm:cxn modelId="{F7F97317-F2C3-43A4-AF75-29E0A7955131}" srcId="{59268FCF-226F-4D51-AF4C-6533DE2B1E7C}" destId="{99492D03-C859-4983-97A8-D985A77CB6BD}" srcOrd="0" destOrd="0" parTransId="{6329549D-9F92-4FCA-B5A2-E6F472DBDCE8}" sibTransId="{DF5664AD-8448-442E-BD58-64493C8B07AC}"/>
    <dgm:cxn modelId="{AD94101E-F0C6-4C37-95D8-AC2A8B960296}" type="presOf" srcId="{A250D0E5-FDB3-4E72-966F-4EBA2FE2EB20}" destId="{56A3CCCF-BF1B-4E16-A1B0-1BCA2AA3FF69}" srcOrd="0" destOrd="0" presId="urn:microsoft.com/office/officeart/2005/8/layout/vProcess5"/>
    <dgm:cxn modelId="{5E395B23-6C35-437C-8B06-B8FEF4B36DB5}" type="presOf" srcId="{C0569E88-A4B2-481A-BE27-E2452CFBBF0F}" destId="{8231175B-450E-4649-B3B7-20A23FDD1E61}" srcOrd="0" destOrd="0" presId="urn:microsoft.com/office/officeart/2005/8/layout/vProcess5"/>
    <dgm:cxn modelId="{6ABD5C2A-EF4F-4E64-8424-A04DE00A8DA8}" type="presOf" srcId="{ED00BE68-495A-4F14-90EA-96BDE96DCE82}" destId="{316D2D3E-8C08-47CF-A2FB-93A8DF90EF5A}" srcOrd="1" destOrd="1" presId="urn:microsoft.com/office/officeart/2005/8/layout/vProcess5"/>
    <dgm:cxn modelId="{9F501B2D-556A-4953-AAE5-4FBE235B5DC0}" type="presOf" srcId="{CD9C75BB-6C77-4C67-8802-7133358A297E}" destId="{D5016745-FB1D-4B95-A6EB-EF52EE03B1AF}" srcOrd="1" destOrd="1" presId="urn:microsoft.com/office/officeart/2005/8/layout/vProcess5"/>
    <dgm:cxn modelId="{5D311753-A2CB-42E4-AED8-793188894165}" type="presOf" srcId="{AC470D4B-3448-4BBA-8BCF-6E337B7EA3B0}" destId="{1C58891A-1F71-4555-9A52-6A85A4A6D5D8}" srcOrd="1" destOrd="0" presId="urn:microsoft.com/office/officeart/2005/8/layout/vProcess5"/>
    <dgm:cxn modelId="{8FD3B163-5679-434B-A056-81B7B4B8F9F0}" type="presOf" srcId="{812A84DE-EB91-4821-97C5-E6A3322CAF00}" destId="{29445C88-A675-4191-9293-267B0CE9E44B}" srcOrd="0" destOrd="0" presId="urn:microsoft.com/office/officeart/2005/8/layout/vProcess5"/>
    <dgm:cxn modelId="{FEC49F64-33B6-4FB4-8D3D-ACCA444183A2}" type="presOf" srcId="{97711169-3ED2-4A62-95EB-B4AF30BA78FA}" destId="{316D2D3E-8C08-47CF-A2FB-93A8DF90EF5A}" srcOrd="1" destOrd="0" presId="urn:microsoft.com/office/officeart/2005/8/layout/vProcess5"/>
    <dgm:cxn modelId="{3411AA64-B85D-4FBE-ACAA-0DDFA9C29319}" type="presOf" srcId="{AAC92740-3700-4803-AD5D-93E2088D6AAC}" destId="{4C19DD30-BC15-471D-9016-95650FC8DD31}" srcOrd="1" destOrd="1" presId="urn:microsoft.com/office/officeart/2005/8/layout/vProcess5"/>
    <dgm:cxn modelId="{5D63DD67-BA81-4B65-80BA-64A105787A65}" type="presOf" srcId="{97711169-3ED2-4A62-95EB-B4AF30BA78FA}" destId="{C14FBCCE-F64E-4202-AB36-161D58B006A1}" srcOrd="0" destOrd="0" presId="urn:microsoft.com/office/officeart/2005/8/layout/vProcess5"/>
    <dgm:cxn modelId="{43739068-B73B-479F-B3C8-62793FDD7748}" srcId="{AD6A8902-DC5C-4CA5-972D-7F397C1E1FB1}" destId="{27A3DE67-E051-4893-940C-FC7E3DD97951}" srcOrd="4" destOrd="0" parTransId="{4A09E3A4-5B74-4B6F-96FD-21B11A7A9474}" sibTransId="{2CAE0A47-14DD-498C-977E-F59930ABD433}"/>
    <dgm:cxn modelId="{32D7D96B-2202-41DA-ADBC-76785E9835AA}" srcId="{97711169-3ED2-4A62-95EB-B4AF30BA78FA}" destId="{ED00BE68-495A-4F14-90EA-96BDE96DCE82}" srcOrd="0" destOrd="0" parTransId="{4DE742A0-4B69-4B78-9582-5CD89957EF30}" sibTransId="{C903A358-47C1-41D8-9B00-DBB4C980C2A4}"/>
    <dgm:cxn modelId="{8CA57571-9B30-413C-B418-00A74A0A9E5B}" type="presOf" srcId="{99492D03-C859-4983-97A8-D985A77CB6BD}" destId="{AE8846BC-200D-42AE-BFFF-D914515FC8AF}" srcOrd="0" destOrd="1" presId="urn:microsoft.com/office/officeart/2005/8/layout/vProcess5"/>
    <dgm:cxn modelId="{48D05D81-8B9F-47CA-84D0-A548330617E7}" type="presOf" srcId="{CD9C75BB-6C77-4C67-8802-7133358A297E}" destId="{2197C1FF-F08E-4344-83D4-D5E9A12771F9}" srcOrd="0" destOrd="1" presId="urn:microsoft.com/office/officeart/2005/8/layout/vProcess5"/>
    <dgm:cxn modelId="{ADF9328C-46E9-4B11-8661-93C789EA6DD7}" type="presOf" srcId="{59268FCF-226F-4D51-AF4C-6533DE2B1E7C}" destId="{AE8846BC-200D-42AE-BFFF-D914515FC8AF}" srcOrd="0" destOrd="0" presId="urn:microsoft.com/office/officeart/2005/8/layout/vProcess5"/>
    <dgm:cxn modelId="{86D3508F-438F-448F-85DE-2F38C3A7613A}" type="presOf" srcId="{AD6A8902-DC5C-4CA5-972D-7F397C1E1FB1}" destId="{52976943-64A0-45B7-BBB7-054D89D3409E}" srcOrd="0" destOrd="0" presId="urn:microsoft.com/office/officeart/2005/8/layout/vProcess5"/>
    <dgm:cxn modelId="{2B7FC596-EFA8-40D0-BC89-BE2AA3290A71}" type="presOf" srcId="{59268FCF-226F-4D51-AF4C-6533DE2B1E7C}" destId="{0978B9BD-E0E5-4330-8EB2-1450D1144B8B}" srcOrd="1" destOrd="0" presId="urn:microsoft.com/office/officeart/2005/8/layout/vProcess5"/>
    <dgm:cxn modelId="{A7ABB29B-9C30-43B2-BF59-E3A6120BAAAF}" type="presOf" srcId="{27A3DE67-E051-4893-940C-FC7E3DD97951}" destId="{D5016745-FB1D-4B95-A6EB-EF52EE03B1AF}" srcOrd="1" destOrd="0" presId="urn:microsoft.com/office/officeart/2005/8/layout/vProcess5"/>
    <dgm:cxn modelId="{F1B28DA6-F176-48E9-BE87-8623A909AFA7}" type="presOf" srcId="{9641E71E-AC4D-4360-9C0A-97684115D82F}" destId="{1C58891A-1F71-4555-9A52-6A85A4A6D5D8}" srcOrd="1" destOrd="1" presId="urn:microsoft.com/office/officeart/2005/8/layout/vProcess5"/>
    <dgm:cxn modelId="{D49A63BC-92C4-43EF-BF46-CD00E5B6C9A9}" srcId="{AD6A8902-DC5C-4CA5-972D-7F397C1E1FB1}" destId="{AC470D4B-3448-4BBA-8BCF-6E337B7EA3B0}" srcOrd="1" destOrd="0" parTransId="{3D2FF90B-4D7E-437E-AF20-35E0EC145538}" sibTransId="{A250D0E5-FDB3-4E72-966F-4EBA2FE2EB20}"/>
    <dgm:cxn modelId="{59EB7DCD-5CF6-4D3E-9346-4DF06BAAB494}" type="presOf" srcId="{9641E71E-AC4D-4360-9C0A-97684115D82F}" destId="{8ECE117E-1DA1-465D-A6C8-9D4CAEB73738}" srcOrd="0" destOrd="1" presId="urn:microsoft.com/office/officeart/2005/8/layout/vProcess5"/>
    <dgm:cxn modelId="{93226CD0-6DBB-4998-A6D3-C90678DFF43F}" type="presOf" srcId="{AC470D4B-3448-4BBA-8BCF-6E337B7EA3B0}" destId="{8ECE117E-1DA1-465D-A6C8-9D4CAEB73738}" srcOrd="0" destOrd="0" presId="urn:microsoft.com/office/officeart/2005/8/layout/vProcess5"/>
    <dgm:cxn modelId="{4554E5DD-D9B7-4AD7-AF92-7F7B5AD3E93C}" srcId="{AC470D4B-3448-4BBA-8BCF-6E337B7EA3B0}" destId="{9641E71E-AC4D-4360-9C0A-97684115D82F}" srcOrd="0" destOrd="0" parTransId="{8130E1F4-1562-4EC6-8AF2-CB2DF37400ED}" sibTransId="{A64FA528-ABB5-4FF7-AA12-01D0D1B982AB}"/>
    <dgm:cxn modelId="{5A70B8E8-043F-4562-A6D0-98A67904B886}" srcId="{AD6A8902-DC5C-4CA5-972D-7F397C1E1FB1}" destId="{97711169-3ED2-4A62-95EB-B4AF30BA78FA}" srcOrd="3" destOrd="0" parTransId="{5603ACB0-B25C-4654-9559-A55EAF568111}" sibTransId="{C0569E88-A4B2-481A-BE27-E2452CFBBF0F}"/>
    <dgm:cxn modelId="{CF59F6E9-B234-4DAD-B126-824CCCB3FDF3}" type="presOf" srcId="{A9B0F159-D0DF-4B5C-96EC-EF8318AC101E}" destId="{A5036930-AF77-41F9-870F-ABBFDF7AA22D}" srcOrd="0" destOrd="0" presId="urn:microsoft.com/office/officeart/2005/8/layout/vProcess5"/>
    <dgm:cxn modelId="{4326F6F2-86E3-4685-8EA4-86C7BC1D0E95}" srcId="{A9B0F159-D0DF-4B5C-96EC-EF8318AC101E}" destId="{AAC92740-3700-4803-AD5D-93E2088D6AAC}" srcOrd="0" destOrd="0" parTransId="{7E238389-B111-47A6-BDB7-8CCCC0FD1A44}" sibTransId="{2369EE42-A1D3-412D-85B5-99F65A5B943B}"/>
    <dgm:cxn modelId="{16EF66F7-7592-4A07-A701-C388A2AA3CB9}" type="presOf" srcId="{27A3DE67-E051-4893-940C-FC7E3DD97951}" destId="{2197C1FF-F08E-4344-83D4-D5E9A12771F9}" srcOrd="0" destOrd="0" presId="urn:microsoft.com/office/officeart/2005/8/layout/vProcess5"/>
    <dgm:cxn modelId="{80AF0DF8-05DD-4843-9365-C744C25FAC66}" srcId="{27A3DE67-E051-4893-940C-FC7E3DD97951}" destId="{CD9C75BB-6C77-4C67-8802-7133358A297E}" srcOrd="0" destOrd="0" parTransId="{25D50E0D-FA1E-4F28-8C37-BA1A5FA95341}" sibTransId="{97AE7C82-89DC-48AB-94D2-5B881913B752}"/>
    <dgm:cxn modelId="{31DFB6B5-A45E-49E7-B8EB-078003BB5133}" type="presParOf" srcId="{52976943-64A0-45B7-BBB7-054D89D3409E}" destId="{6160CB44-7851-4D04-9793-16D7488D3985}" srcOrd="0" destOrd="0" presId="urn:microsoft.com/office/officeart/2005/8/layout/vProcess5"/>
    <dgm:cxn modelId="{73C8AB27-BBC7-4ED7-A121-4E3AEFDE0310}" type="presParOf" srcId="{52976943-64A0-45B7-BBB7-054D89D3409E}" destId="{AE8846BC-200D-42AE-BFFF-D914515FC8AF}" srcOrd="1" destOrd="0" presId="urn:microsoft.com/office/officeart/2005/8/layout/vProcess5"/>
    <dgm:cxn modelId="{BA0700C5-849B-4FC9-A9CE-A25403FA3687}" type="presParOf" srcId="{52976943-64A0-45B7-BBB7-054D89D3409E}" destId="{8ECE117E-1DA1-465D-A6C8-9D4CAEB73738}" srcOrd="2" destOrd="0" presId="urn:microsoft.com/office/officeart/2005/8/layout/vProcess5"/>
    <dgm:cxn modelId="{75E04D79-7D41-42B6-B981-B946A70ECA4C}" type="presParOf" srcId="{52976943-64A0-45B7-BBB7-054D89D3409E}" destId="{A5036930-AF77-41F9-870F-ABBFDF7AA22D}" srcOrd="3" destOrd="0" presId="urn:microsoft.com/office/officeart/2005/8/layout/vProcess5"/>
    <dgm:cxn modelId="{F7D7B332-5D0D-4465-8472-E0A8B09884CF}" type="presParOf" srcId="{52976943-64A0-45B7-BBB7-054D89D3409E}" destId="{C14FBCCE-F64E-4202-AB36-161D58B006A1}" srcOrd="4" destOrd="0" presId="urn:microsoft.com/office/officeart/2005/8/layout/vProcess5"/>
    <dgm:cxn modelId="{64C4582C-A270-48F2-9EA3-DD503B0A8DBA}" type="presParOf" srcId="{52976943-64A0-45B7-BBB7-054D89D3409E}" destId="{2197C1FF-F08E-4344-83D4-D5E9A12771F9}" srcOrd="5" destOrd="0" presId="urn:microsoft.com/office/officeart/2005/8/layout/vProcess5"/>
    <dgm:cxn modelId="{CF4CB3BB-4893-4F98-914F-80A0BCF74E48}" type="presParOf" srcId="{52976943-64A0-45B7-BBB7-054D89D3409E}" destId="{6E298A78-3120-43BE-A86B-1CD8A32BAE19}" srcOrd="6" destOrd="0" presId="urn:microsoft.com/office/officeart/2005/8/layout/vProcess5"/>
    <dgm:cxn modelId="{3598FA11-34B1-47E8-BC14-527ACE4F0765}" type="presParOf" srcId="{52976943-64A0-45B7-BBB7-054D89D3409E}" destId="{56A3CCCF-BF1B-4E16-A1B0-1BCA2AA3FF69}" srcOrd="7" destOrd="0" presId="urn:microsoft.com/office/officeart/2005/8/layout/vProcess5"/>
    <dgm:cxn modelId="{CB280955-D442-47DD-A390-F893F4A56628}" type="presParOf" srcId="{52976943-64A0-45B7-BBB7-054D89D3409E}" destId="{29445C88-A675-4191-9293-267B0CE9E44B}" srcOrd="8" destOrd="0" presId="urn:microsoft.com/office/officeart/2005/8/layout/vProcess5"/>
    <dgm:cxn modelId="{00B3364F-9377-4D88-B9D8-4DBC04385F06}" type="presParOf" srcId="{52976943-64A0-45B7-BBB7-054D89D3409E}" destId="{8231175B-450E-4649-B3B7-20A23FDD1E61}" srcOrd="9" destOrd="0" presId="urn:microsoft.com/office/officeart/2005/8/layout/vProcess5"/>
    <dgm:cxn modelId="{8E0DBAE0-3E27-4121-9815-98025CF43EB3}" type="presParOf" srcId="{52976943-64A0-45B7-BBB7-054D89D3409E}" destId="{0978B9BD-E0E5-4330-8EB2-1450D1144B8B}" srcOrd="10" destOrd="0" presId="urn:microsoft.com/office/officeart/2005/8/layout/vProcess5"/>
    <dgm:cxn modelId="{87D21551-44B7-4C68-9CAA-CB8CDCF34C84}" type="presParOf" srcId="{52976943-64A0-45B7-BBB7-054D89D3409E}" destId="{1C58891A-1F71-4555-9A52-6A85A4A6D5D8}" srcOrd="11" destOrd="0" presId="urn:microsoft.com/office/officeart/2005/8/layout/vProcess5"/>
    <dgm:cxn modelId="{0D6A1B6E-8593-489D-B29A-440F91C15864}" type="presParOf" srcId="{52976943-64A0-45B7-BBB7-054D89D3409E}" destId="{4C19DD30-BC15-471D-9016-95650FC8DD31}" srcOrd="12" destOrd="0" presId="urn:microsoft.com/office/officeart/2005/8/layout/vProcess5"/>
    <dgm:cxn modelId="{2A4AF9FC-EFF8-457F-819E-81490FCCA35A}" type="presParOf" srcId="{52976943-64A0-45B7-BBB7-054D89D3409E}" destId="{316D2D3E-8C08-47CF-A2FB-93A8DF90EF5A}" srcOrd="13" destOrd="0" presId="urn:microsoft.com/office/officeart/2005/8/layout/vProcess5"/>
    <dgm:cxn modelId="{A15717B0-A4E5-4352-BB59-38AE6B46BF2A}" type="presParOf" srcId="{52976943-64A0-45B7-BBB7-054D89D3409E}" destId="{D5016745-FB1D-4B95-A6EB-EF52EE03B1A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7A7DC3-91D0-4460-B300-41B9085A3DF5}" type="doc">
      <dgm:prSet loTypeId="urn:microsoft.com/office/officeart/2005/8/layout/vList3#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606230CE-BB0D-4B48-BF2D-0BDCB361740C}">
      <dgm:prSet phldrT="[Tekst]" custT="1"/>
      <dgm:spPr/>
      <dgm:t>
        <a:bodyPr/>
        <a:lstStyle/>
        <a:p>
          <a:pPr algn="l"/>
          <a:r>
            <a:rPr lang="pl-PL" sz="2000" dirty="0"/>
            <a:t>prof. Marian Obara </a:t>
          </a:r>
        </a:p>
        <a:p>
          <a:pPr algn="l"/>
          <a:endParaRPr lang="pl-PL" sz="2000" dirty="0"/>
        </a:p>
        <a:p>
          <a:pPr algn="ctr"/>
          <a:r>
            <a:rPr lang="pl-PL" sz="2000" dirty="0"/>
            <a:t>                         </a:t>
          </a:r>
        </a:p>
      </dgm:t>
    </dgm:pt>
    <dgm:pt modelId="{87A08066-A26C-4569-8914-90CF5C562D3B}" type="parTrans" cxnId="{47F4B4FB-A73A-4D6D-90A6-3D2109724DE8}">
      <dgm:prSet/>
      <dgm:spPr/>
      <dgm:t>
        <a:bodyPr/>
        <a:lstStyle/>
        <a:p>
          <a:endParaRPr lang="pl-PL"/>
        </a:p>
      </dgm:t>
    </dgm:pt>
    <dgm:pt modelId="{04165835-C824-4C12-9152-0343F81CF11F}" type="sibTrans" cxnId="{47F4B4FB-A73A-4D6D-90A6-3D2109724DE8}">
      <dgm:prSet/>
      <dgm:spPr/>
      <dgm:t>
        <a:bodyPr/>
        <a:lstStyle/>
        <a:p>
          <a:endParaRPr lang="pl-PL"/>
        </a:p>
      </dgm:t>
    </dgm:pt>
    <dgm:pt modelId="{0CA17BD0-8D7A-4AA9-955E-FDCA0B13D2E8}">
      <dgm:prSet phldrT="[Tekst]" custT="1"/>
      <dgm:spPr/>
      <dgm:t>
        <a:bodyPr/>
        <a:lstStyle/>
        <a:p>
          <a:pPr algn="l"/>
          <a:r>
            <a:rPr lang="pl-PL" sz="2000" dirty="0"/>
            <a:t>dr n. </a:t>
          </a:r>
          <a:r>
            <a:rPr lang="pl-PL" sz="2000" dirty="0" err="1"/>
            <a:t>biol.Aleksander</a:t>
          </a:r>
          <a:r>
            <a:rPr lang="pl-PL" sz="2000" dirty="0"/>
            <a:t> Przystanowicz  </a:t>
          </a:r>
        </a:p>
        <a:p>
          <a:pPr algn="l"/>
          <a:endParaRPr lang="pl-PL" sz="2000" dirty="0"/>
        </a:p>
        <a:p>
          <a:pPr algn="l"/>
          <a:r>
            <a:rPr lang="pl-PL" sz="2000" dirty="0"/>
            <a:t> </a:t>
          </a:r>
        </a:p>
      </dgm:t>
    </dgm:pt>
    <dgm:pt modelId="{9A464723-DB06-48F6-AAE7-77D41EDB6365}" type="parTrans" cxnId="{A5B82527-BB6E-4C49-AC75-5882069F4DF5}">
      <dgm:prSet/>
      <dgm:spPr/>
      <dgm:t>
        <a:bodyPr/>
        <a:lstStyle/>
        <a:p>
          <a:endParaRPr lang="pl-PL"/>
        </a:p>
      </dgm:t>
    </dgm:pt>
    <dgm:pt modelId="{79256DCC-1F9F-47C1-9D22-83452A059FE0}" type="sibTrans" cxnId="{A5B82527-BB6E-4C49-AC75-5882069F4DF5}">
      <dgm:prSet/>
      <dgm:spPr/>
      <dgm:t>
        <a:bodyPr/>
        <a:lstStyle/>
        <a:p>
          <a:endParaRPr lang="pl-PL"/>
        </a:p>
      </dgm:t>
    </dgm:pt>
    <dgm:pt modelId="{5AA13638-4372-40E0-A7AA-DC550AAE1860}">
      <dgm:prSet phldrT="[Tekst]" custT="1"/>
      <dgm:spPr/>
      <dgm:t>
        <a:bodyPr/>
        <a:lstStyle/>
        <a:p>
          <a:pPr algn="l"/>
          <a:r>
            <a:rPr lang="pl-PL" sz="2000" dirty="0"/>
            <a:t>prof. Maciej Wilczak</a:t>
          </a:r>
        </a:p>
        <a:p>
          <a:pPr algn="l"/>
          <a:endParaRPr lang="pl-PL" sz="2000" dirty="0"/>
        </a:p>
        <a:p>
          <a:pPr algn="l"/>
          <a:r>
            <a:rPr lang="pl-PL" sz="2000" dirty="0"/>
            <a:t>     </a:t>
          </a:r>
        </a:p>
      </dgm:t>
    </dgm:pt>
    <dgm:pt modelId="{0F256FB1-6E54-4581-BE26-CA66D13396A3}" type="parTrans" cxnId="{0EC38881-573B-4042-9A1C-7ACAFDED3B4D}">
      <dgm:prSet/>
      <dgm:spPr/>
      <dgm:t>
        <a:bodyPr/>
        <a:lstStyle/>
        <a:p>
          <a:endParaRPr lang="pl-PL"/>
        </a:p>
      </dgm:t>
    </dgm:pt>
    <dgm:pt modelId="{655FCA0B-B278-4A32-BB98-CAE57C36E99B}" type="sibTrans" cxnId="{0EC38881-573B-4042-9A1C-7ACAFDED3B4D}">
      <dgm:prSet/>
      <dgm:spPr/>
      <dgm:t>
        <a:bodyPr/>
        <a:lstStyle/>
        <a:p>
          <a:endParaRPr lang="pl-PL"/>
        </a:p>
      </dgm:t>
    </dgm:pt>
    <dgm:pt modelId="{5D4EFDF6-810E-4291-9AC5-CD74FA854515}" type="pres">
      <dgm:prSet presAssocID="{E57A7DC3-91D0-4460-B300-41B9085A3DF5}" presName="linearFlow" presStyleCnt="0">
        <dgm:presLayoutVars>
          <dgm:dir/>
          <dgm:resizeHandles val="exact"/>
        </dgm:presLayoutVars>
      </dgm:prSet>
      <dgm:spPr/>
    </dgm:pt>
    <dgm:pt modelId="{F1579A19-9196-404B-9B20-B6803A88AC9D}" type="pres">
      <dgm:prSet presAssocID="{606230CE-BB0D-4B48-BF2D-0BDCB361740C}" presName="composite" presStyleCnt="0"/>
      <dgm:spPr/>
    </dgm:pt>
    <dgm:pt modelId="{4BF679FC-950D-4079-9AB0-655E1759EC0F}" type="pres">
      <dgm:prSet presAssocID="{606230CE-BB0D-4B48-BF2D-0BDCB361740C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A183AE-294B-4594-AE45-A9B57CF4AB77}" type="pres">
      <dgm:prSet presAssocID="{606230CE-BB0D-4B48-BF2D-0BDCB361740C}" presName="txShp" presStyleLbl="node1" presStyleIdx="0" presStyleCnt="3">
        <dgm:presLayoutVars>
          <dgm:bulletEnabled val="1"/>
        </dgm:presLayoutVars>
      </dgm:prSet>
      <dgm:spPr/>
    </dgm:pt>
    <dgm:pt modelId="{C5C25105-E5B5-436E-89E5-9AD9E60AD621}" type="pres">
      <dgm:prSet presAssocID="{04165835-C824-4C12-9152-0343F81CF11F}" presName="spacing" presStyleCnt="0"/>
      <dgm:spPr/>
    </dgm:pt>
    <dgm:pt modelId="{95C4275A-6260-4707-99C5-16595F7B564C}" type="pres">
      <dgm:prSet presAssocID="{0CA17BD0-8D7A-4AA9-955E-FDCA0B13D2E8}" presName="composite" presStyleCnt="0"/>
      <dgm:spPr/>
    </dgm:pt>
    <dgm:pt modelId="{F3BF21EA-47E0-4C1F-8D77-01AA4B67F66B}" type="pres">
      <dgm:prSet presAssocID="{0CA17BD0-8D7A-4AA9-955E-FDCA0B13D2E8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06BB569-315F-4FB9-AB93-FA9CFEDC9BF7}" type="pres">
      <dgm:prSet presAssocID="{0CA17BD0-8D7A-4AA9-955E-FDCA0B13D2E8}" presName="txShp" presStyleLbl="node1" presStyleIdx="1" presStyleCnt="3">
        <dgm:presLayoutVars>
          <dgm:bulletEnabled val="1"/>
        </dgm:presLayoutVars>
      </dgm:prSet>
      <dgm:spPr/>
    </dgm:pt>
    <dgm:pt modelId="{9F3CE3A7-0819-438E-B0F0-5ADFF9233CD4}" type="pres">
      <dgm:prSet presAssocID="{79256DCC-1F9F-47C1-9D22-83452A059FE0}" presName="spacing" presStyleCnt="0"/>
      <dgm:spPr/>
    </dgm:pt>
    <dgm:pt modelId="{2A0E1B0B-B236-4F15-83FF-616891C29DE6}" type="pres">
      <dgm:prSet presAssocID="{5AA13638-4372-40E0-A7AA-DC550AAE1860}" presName="composite" presStyleCnt="0"/>
      <dgm:spPr/>
    </dgm:pt>
    <dgm:pt modelId="{CB623CB8-94A3-4BC6-8B96-E13419BD3030}" type="pres">
      <dgm:prSet presAssocID="{5AA13638-4372-40E0-A7AA-DC550AAE1860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866A20D-C062-40F8-ACE8-CABEAD45000E}" type="pres">
      <dgm:prSet presAssocID="{5AA13638-4372-40E0-A7AA-DC550AAE1860}" presName="txShp" presStyleLbl="node1" presStyleIdx="2" presStyleCnt="3">
        <dgm:presLayoutVars>
          <dgm:bulletEnabled val="1"/>
        </dgm:presLayoutVars>
      </dgm:prSet>
      <dgm:spPr/>
    </dgm:pt>
  </dgm:ptLst>
  <dgm:cxnLst>
    <dgm:cxn modelId="{1920ED1B-222C-46AA-B986-E1197FEA23BA}" type="presOf" srcId="{0CA17BD0-8D7A-4AA9-955E-FDCA0B13D2E8}" destId="{D06BB569-315F-4FB9-AB93-FA9CFEDC9BF7}" srcOrd="0" destOrd="0" presId="urn:microsoft.com/office/officeart/2005/8/layout/vList3#1"/>
    <dgm:cxn modelId="{A5B82527-BB6E-4C49-AC75-5882069F4DF5}" srcId="{E57A7DC3-91D0-4460-B300-41B9085A3DF5}" destId="{0CA17BD0-8D7A-4AA9-955E-FDCA0B13D2E8}" srcOrd="1" destOrd="0" parTransId="{9A464723-DB06-48F6-AAE7-77D41EDB6365}" sibTransId="{79256DCC-1F9F-47C1-9D22-83452A059FE0}"/>
    <dgm:cxn modelId="{75B43A4D-703E-462C-95AF-A3874E0DF769}" type="presOf" srcId="{5AA13638-4372-40E0-A7AA-DC550AAE1860}" destId="{F866A20D-C062-40F8-ACE8-CABEAD45000E}" srcOrd="0" destOrd="0" presId="urn:microsoft.com/office/officeart/2005/8/layout/vList3#1"/>
    <dgm:cxn modelId="{5AE79770-84F8-4B04-8B2B-682EF18D9254}" type="presOf" srcId="{E57A7DC3-91D0-4460-B300-41B9085A3DF5}" destId="{5D4EFDF6-810E-4291-9AC5-CD74FA854515}" srcOrd="0" destOrd="0" presId="urn:microsoft.com/office/officeart/2005/8/layout/vList3#1"/>
    <dgm:cxn modelId="{0EC38881-573B-4042-9A1C-7ACAFDED3B4D}" srcId="{E57A7DC3-91D0-4460-B300-41B9085A3DF5}" destId="{5AA13638-4372-40E0-A7AA-DC550AAE1860}" srcOrd="2" destOrd="0" parTransId="{0F256FB1-6E54-4581-BE26-CA66D13396A3}" sibTransId="{655FCA0B-B278-4A32-BB98-CAE57C36E99B}"/>
    <dgm:cxn modelId="{D5034DE0-5ABF-41EA-BE65-7AE5B0EB31EC}" type="presOf" srcId="{606230CE-BB0D-4B48-BF2D-0BDCB361740C}" destId="{73A183AE-294B-4594-AE45-A9B57CF4AB77}" srcOrd="0" destOrd="0" presId="urn:microsoft.com/office/officeart/2005/8/layout/vList3#1"/>
    <dgm:cxn modelId="{47F4B4FB-A73A-4D6D-90A6-3D2109724DE8}" srcId="{E57A7DC3-91D0-4460-B300-41B9085A3DF5}" destId="{606230CE-BB0D-4B48-BF2D-0BDCB361740C}" srcOrd="0" destOrd="0" parTransId="{87A08066-A26C-4569-8914-90CF5C562D3B}" sibTransId="{04165835-C824-4C12-9152-0343F81CF11F}"/>
    <dgm:cxn modelId="{6DC2EC32-4FD7-4760-AE5C-30CC93EDDFA0}" type="presParOf" srcId="{5D4EFDF6-810E-4291-9AC5-CD74FA854515}" destId="{F1579A19-9196-404B-9B20-B6803A88AC9D}" srcOrd="0" destOrd="0" presId="urn:microsoft.com/office/officeart/2005/8/layout/vList3#1"/>
    <dgm:cxn modelId="{C75E71D5-DCAC-45D5-A1E8-2D0C3C03A4C9}" type="presParOf" srcId="{F1579A19-9196-404B-9B20-B6803A88AC9D}" destId="{4BF679FC-950D-4079-9AB0-655E1759EC0F}" srcOrd="0" destOrd="0" presId="urn:microsoft.com/office/officeart/2005/8/layout/vList3#1"/>
    <dgm:cxn modelId="{3D6080AD-0EE4-4AA7-9AC7-106BD0E500D8}" type="presParOf" srcId="{F1579A19-9196-404B-9B20-B6803A88AC9D}" destId="{73A183AE-294B-4594-AE45-A9B57CF4AB77}" srcOrd="1" destOrd="0" presId="urn:microsoft.com/office/officeart/2005/8/layout/vList3#1"/>
    <dgm:cxn modelId="{C0ED14D2-AB46-4571-9BA3-EE07BDA246B2}" type="presParOf" srcId="{5D4EFDF6-810E-4291-9AC5-CD74FA854515}" destId="{C5C25105-E5B5-436E-89E5-9AD9E60AD621}" srcOrd="1" destOrd="0" presId="urn:microsoft.com/office/officeart/2005/8/layout/vList3#1"/>
    <dgm:cxn modelId="{0063BB69-7860-4182-ADAF-1FF092BA4A13}" type="presParOf" srcId="{5D4EFDF6-810E-4291-9AC5-CD74FA854515}" destId="{95C4275A-6260-4707-99C5-16595F7B564C}" srcOrd="2" destOrd="0" presId="urn:microsoft.com/office/officeart/2005/8/layout/vList3#1"/>
    <dgm:cxn modelId="{4451781A-A212-4845-BECD-41E9DC63B893}" type="presParOf" srcId="{95C4275A-6260-4707-99C5-16595F7B564C}" destId="{F3BF21EA-47E0-4C1F-8D77-01AA4B67F66B}" srcOrd="0" destOrd="0" presId="urn:microsoft.com/office/officeart/2005/8/layout/vList3#1"/>
    <dgm:cxn modelId="{F314C7C6-522C-463B-8628-716E8C7A94DA}" type="presParOf" srcId="{95C4275A-6260-4707-99C5-16595F7B564C}" destId="{D06BB569-315F-4FB9-AB93-FA9CFEDC9BF7}" srcOrd="1" destOrd="0" presId="urn:microsoft.com/office/officeart/2005/8/layout/vList3#1"/>
    <dgm:cxn modelId="{7A38EF10-7506-41E8-928E-3112E10DFC7C}" type="presParOf" srcId="{5D4EFDF6-810E-4291-9AC5-CD74FA854515}" destId="{9F3CE3A7-0819-438E-B0F0-5ADFF9233CD4}" srcOrd="3" destOrd="0" presId="urn:microsoft.com/office/officeart/2005/8/layout/vList3#1"/>
    <dgm:cxn modelId="{F0AEA532-45C5-48A1-82E0-3AC5077B2D58}" type="presParOf" srcId="{5D4EFDF6-810E-4291-9AC5-CD74FA854515}" destId="{2A0E1B0B-B236-4F15-83FF-616891C29DE6}" srcOrd="4" destOrd="0" presId="urn:microsoft.com/office/officeart/2005/8/layout/vList3#1"/>
    <dgm:cxn modelId="{1C8244AF-1955-4A73-9430-9FF4CC76B087}" type="presParOf" srcId="{2A0E1B0B-B236-4F15-83FF-616891C29DE6}" destId="{CB623CB8-94A3-4BC6-8B96-E13419BD3030}" srcOrd="0" destOrd="0" presId="urn:microsoft.com/office/officeart/2005/8/layout/vList3#1"/>
    <dgm:cxn modelId="{BCC2DEFE-3958-428D-A5C7-22ED8DF251A5}" type="presParOf" srcId="{2A0E1B0B-B236-4F15-83FF-616891C29DE6}" destId="{F866A20D-C062-40F8-ACE8-CABEAD45000E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F696A7-43C0-3A44-987B-2D7F22BD3D5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AA3BDC0D-5236-EE45-B0E9-00736C768870}">
      <dgm:prSet phldrT="[Tekst]"/>
      <dgm:spPr/>
      <dgm:t>
        <a:bodyPr/>
        <a:lstStyle/>
        <a:p>
          <a:r>
            <a:rPr lang="pl-PL" b="1" dirty="0" err="1">
              <a:solidFill>
                <a:schemeClr val="accent2"/>
              </a:solidFill>
            </a:rPr>
            <a:t>UZDiZJK</a:t>
          </a:r>
          <a:endParaRPr lang="pl-PL" b="1" dirty="0">
            <a:solidFill>
              <a:schemeClr val="accent2"/>
            </a:solidFill>
          </a:endParaRPr>
        </a:p>
      </dgm:t>
    </dgm:pt>
    <dgm:pt modelId="{C6197C84-F36B-8E48-8F62-6C99F9E54838}" type="parTrans" cxnId="{BA2712C8-EF9C-B041-A7AE-4FDCA7AD17D9}">
      <dgm:prSet/>
      <dgm:spPr/>
      <dgm:t>
        <a:bodyPr/>
        <a:lstStyle/>
        <a:p>
          <a:endParaRPr lang="pl-PL"/>
        </a:p>
      </dgm:t>
    </dgm:pt>
    <dgm:pt modelId="{6D4FC689-7F99-9C49-8F67-4686B0AA4EE3}" type="sibTrans" cxnId="{BA2712C8-EF9C-B041-A7AE-4FDCA7AD17D9}">
      <dgm:prSet/>
      <dgm:spPr/>
      <dgm:t>
        <a:bodyPr/>
        <a:lstStyle/>
        <a:p>
          <a:endParaRPr lang="pl-PL"/>
        </a:p>
      </dgm:t>
    </dgm:pt>
    <dgm:pt modelId="{3C2DA333-CEB6-104C-943B-E034A39A7078}">
      <dgm:prSet phldrT="[Tekst]"/>
      <dgm:spPr/>
      <dgm:t>
        <a:bodyPr/>
        <a:lstStyle/>
        <a:p>
          <a:r>
            <a:rPr lang="pl-PL" b="1" dirty="0" err="1">
              <a:solidFill>
                <a:schemeClr val="accent2"/>
              </a:solidFill>
            </a:rPr>
            <a:t>KiZEM</a:t>
          </a:r>
          <a:endParaRPr lang="pl-PL" b="1" dirty="0">
            <a:solidFill>
              <a:schemeClr val="accent2"/>
            </a:solidFill>
          </a:endParaRPr>
        </a:p>
      </dgm:t>
    </dgm:pt>
    <dgm:pt modelId="{32F2CB9A-ACD6-AE45-AD63-A6944832B977}" type="parTrans" cxnId="{E2D9466F-C481-EB4D-941C-FFFF0AF478C8}">
      <dgm:prSet/>
      <dgm:spPr/>
      <dgm:t>
        <a:bodyPr/>
        <a:lstStyle/>
        <a:p>
          <a:endParaRPr lang="pl-PL"/>
        </a:p>
      </dgm:t>
    </dgm:pt>
    <dgm:pt modelId="{B0BE88C1-3759-1D41-8F0B-EAA73045FD7F}" type="sibTrans" cxnId="{E2D9466F-C481-EB4D-941C-FFFF0AF478C8}">
      <dgm:prSet/>
      <dgm:spPr/>
      <dgm:t>
        <a:bodyPr/>
        <a:lstStyle/>
        <a:p>
          <a:endParaRPr lang="pl-PL"/>
        </a:p>
      </dgm:t>
    </dgm:pt>
    <dgm:pt modelId="{0BF486BA-7469-1F47-AC03-6802755690CF}">
      <dgm:prSet phldrT="[Tekst]"/>
      <dgm:spPr/>
      <dgm:t>
        <a:bodyPr/>
        <a:lstStyle/>
        <a:p>
          <a:r>
            <a:rPr lang="pl-PL" b="1" dirty="0">
              <a:solidFill>
                <a:schemeClr val="accent2"/>
              </a:solidFill>
            </a:rPr>
            <a:t>DSK</a:t>
          </a:r>
        </a:p>
      </dgm:t>
    </dgm:pt>
    <dgm:pt modelId="{B1D1ECB1-4FBD-8647-81B0-1D34EF4FF86D}" type="parTrans" cxnId="{B75D7724-60CD-4746-9739-3D01458BE9D2}">
      <dgm:prSet/>
      <dgm:spPr/>
      <dgm:t>
        <a:bodyPr/>
        <a:lstStyle/>
        <a:p>
          <a:endParaRPr lang="pl-PL"/>
        </a:p>
      </dgm:t>
    </dgm:pt>
    <dgm:pt modelId="{9B857751-FE9A-B44C-9666-088905382384}" type="sibTrans" cxnId="{B75D7724-60CD-4746-9739-3D01458BE9D2}">
      <dgm:prSet/>
      <dgm:spPr/>
      <dgm:t>
        <a:bodyPr/>
        <a:lstStyle/>
        <a:p>
          <a:endParaRPr lang="pl-PL"/>
        </a:p>
      </dgm:t>
    </dgm:pt>
    <dgm:pt modelId="{CF4859C4-EC8A-4240-8662-72BBD0B8DF9E}" type="pres">
      <dgm:prSet presAssocID="{70F696A7-43C0-3A44-987B-2D7F22BD3D56}" presName="compositeShape" presStyleCnt="0">
        <dgm:presLayoutVars>
          <dgm:chMax val="7"/>
          <dgm:dir/>
          <dgm:resizeHandles val="exact"/>
        </dgm:presLayoutVars>
      </dgm:prSet>
      <dgm:spPr/>
    </dgm:pt>
    <dgm:pt modelId="{498F6940-5456-A84D-AD0D-CE81D88D97A7}" type="pres">
      <dgm:prSet presAssocID="{AA3BDC0D-5236-EE45-B0E9-00736C768870}" presName="circ1" presStyleLbl="vennNode1" presStyleIdx="0" presStyleCnt="3" custLinFactNeighborX="1834" custLinFactNeighborY="14354"/>
      <dgm:spPr/>
    </dgm:pt>
    <dgm:pt modelId="{E0EB21D7-47E7-124F-B713-0C5D4912ECA8}" type="pres">
      <dgm:prSet presAssocID="{AA3BDC0D-5236-EE45-B0E9-00736C76887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9A4FE38-BC87-764B-B2FD-A3F4D8DA47D7}" type="pres">
      <dgm:prSet presAssocID="{3C2DA333-CEB6-104C-943B-E034A39A7078}" presName="circ2" presStyleLbl="vennNode1" presStyleIdx="1" presStyleCnt="3"/>
      <dgm:spPr/>
    </dgm:pt>
    <dgm:pt modelId="{84A62A0A-7264-4D46-A6AD-0EBD94F065E5}" type="pres">
      <dgm:prSet presAssocID="{3C2DA333-CEB6-104C-943B-E034A39A707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39E3A8A-6A09-524B-ADBC-FAC68769E458}" type="pres">
      <dgm:prSet presAssocID="{0BF486BA-7469-1F47-AC03-6802755690CF}" presName="circ3" presStyleLbl="vennNode1" presStyleIdx="2" presStyleCnt="3"/>
      <dgm:spPr/>
    </dgm:pt>
    <dgm:pt modelId="{4B8478B5-09BB-3B45-AF3E-B74E3573FE65}" type="pres">
      <dgm:prSet presAssocID="{0BF486BA-7469-1F47-AC03-6802755690C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75D7724-60CD-4746-9739-3D01458BE9D2}" srcId="{70F696A7-43C0-3A44-987B-2D7F22BD3D56}" destId="{0BF486BA-7469-1F47-AC03-6802755690CF}" srcOrd="2" destOrd="0" parTransId="{B1D1ECB1-4FBD-8647-81B0-1D34EF4FF86D}" sibTransId="{9B857751-FE9A-B44C-9666-088905382384}"/>
    <dgm:cxn modelId="{A1211527-1796-1B4C-8A36-51384D2422B5}" type="presOf" srcId="{3C2DA333-CEB6-104C-943B-E034A39A7078}" destId="{84A62A0A-7264-4D46-A6AD-0EBD94F065E5}" srcOrd="1" destOrd="0" presId="urn:microsoft.com/office/officeart/2005/8/layout/venn1"/>
    <dgm:cxn modelId="{7897D855-6132-7D4E-A2EF-AFA69211699F}" type="presOf" srcId="{3C2DA333-CEB6-104C-943B-E034A39A7078}" destId="{59A4FE38-BC87-764B-B2FD-A3F4D8DA47D7}" srcOrd="0" destOrd="0" presId="urn:microsoft.com/office/officeart/2005/8/layout/venn1"/>
    <dgm:cxn modelId="{14431458-591A-7B4D-A18A-E35FE820EA0D}" type="presOf" srcId="{0BF486BA-7469-1F47-AC03-6802755690CF}" destId="{C39E3A8A-6A09-524B-ADBC-FAC68769E458}" srcOrd="0" destOrd="0" presId="urn:microsoft.com/office/officeart/2005/8/layout/venn1"/>
    <dgm:cxn modelId="{71879668-E01B-1043-B286-52CAFAAAECBB}" type="presOf" srcId="{AA3BDC0D-5236-EE45-B0E9-00736C768870}" destId="{498F6940-5456-A84D-AD0D-CE81D88D97A7}" srcOrd="0" destOrd="0" presId="urn:microsoft.com/office/officeart/2005/8/layout/venn1"/>
    <dgm:cxn modelId="{E2D9466F-C481-EB4D-941C-FFFF0AF478C8}" srcId="{70F696A7-43C0-3A44-987B-2D7F22BD3D56}" destId="{3C2DA333-CEB6-104C-943B-E034A39A7078}" srcOrd="1" destOrd="0" parTransId="{32F2CB9A-ACD6-AE45-AD63-A6944832B977}" sibTransId="{B0BE88C1-3759-1D41-8F0B-EAA73045FD7F}"/>
    <dgm:cxn modelId="{094A1D77-BD0D-9042-85DB-72FB76D0887C}" type="presOf" srcId="{0BF486BA-7469-1F47-AC03-6802755690CF}" destId="{4B8478B5-09BB-3B45-AF3E-B74E3573FE65}" srcOrd="1" destOrd="0" presId="urn:microsoft.com/office/officeart/2005/8/layout/venn1"/>
    <dgm:cxn modelId="{9C694CAE-570D-ED4D-AEF5-0BC2AE41429D}" type="presOf" srcId="{70F696A7-43C0-3A44-987B-2D7F22BD3D56}" destId="{CF4859C4-EC8A-4240-8662-72BBD0B8DF9E}" srcOrd="0" destOrd="0" presId="urn:microsoft.com/office/officeart/2005/8/layout/venn1"/>
    <dgm:cxn modelId="{BA2712C8-EF9C-B041-A7AE-4FDCA7AD17D9}" srcId="{70F696A7-43C0-3A44-987B-2D7F22BD3D56}" destId="{AA3BDC0D-5236-EE45-B0E9-00736C768870}" srcOrd="0" destOrd="0" parTransId="{C6197C84-F36B-8E48-8F62-6C99F9E54838}" sibTransId="{6D4FC689-7F99-9C49-8F67-4686B0AA4EE3}"/>
    <dgm:cxn modelId="{E056D8E7-A821-C74A-8A14-9164B93A371F}" type="presOf" srcId="{AA3BDC0D-5236-EE45-B0E9-00736C768870}" destId="{E0EB21D7-47E7-124F-B713-0C5D4912ECA8}" srcOrd="1" destOrd="0" presId="urn:microsoft.com/office/officeart/2005/8/layout/venn1"/>
    <dgm:cxn modelId="{9B5561AA-D74F-4B45-90FF-5675FA602673}" type="presParOf" srcId="{CF4859C4-EC8A-4240-8662-72BBD0B8DF9E}" destId="{498F6940-5456-A84D-AD0D-CE81D88D97A7}" srcOrd="0" destOrd="0" presId="urn:microsoft.com/office/officeart/2005/8/layout/venn1"/>
    <dgm:cxn modelId="{BA63B2FC-A504-334A-B92C-73FAF76BCA9A}" type="presParOf" srcId="{CF4859C4-EC8A-4240-8662-72BBD0B8DF9E}" destId="{E0EB21D7-47E7-124F-B713-0C5D4912ECA8}" srcOrd="1" destOrd="0" presId="urn:microsoft.com/office/officeart/2005/8/layout/venn1"/>
    <dgm:cxn modelId="{04715A77-58D1-E74D-B01B-1B99C1220DD0}" type="presParOf" srcId="{CF4859C4-EC8A-4240-8662-72BBD0B8DF9E}" destId="{59A4FE38-BC87-764B-B2FD-A3F4D8DA47D7}" srcOrd="2" destOrd="0" presId="urn:microsoft.com/office/officeart/2005/8/layout/venn1"/>
    <dgm:cxn modelId="{FC873920-8180-6C41-8196-E3CA5E29454D}" type="presParOf" srcId="{CF4859C4-EC8A-4240-8662-72BBD0B8DF9E}" destId="{84A62A0A-7264-4D46-A6AD-0EBD94F065E5}" srcOrd="3" destOrd="0" presId="urn:microsoft.com/office/officeart/2005/8/layout/venn1"/>
    <dgm:cxn modelId="{8F4AED5B-27BE-4A4A-B250-2756498A58BA}" type="presParOf" srcId="{CF4859C4-EC8A-4240-8662-72BBD0B8DF9E}" destId="{C39E3A8A-6A09-524B-ADBC-FAC68769E458}" srcOrd="4" destOrd="0" presId="urn:microsoft.com/office/officeart/2005/8/layout/venn1"/>
    <dgm:cxn modelId="{36203532-E6A0-8341-9A9D-5ED723253789}" type="presParOf" srcId="{CF4859C4-EC8A-4240-8662-72BBD0B8DF9E}" destId="{4B8478B5-09BB-3B45-AF3E-B74E3573FE6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C888D3-C7E0-437F-A841-0372FEDDEF54}" type="doc">
      <dgm:prSet loTypeId="urn:microsoft.com/office/officeart/2005/8/layout/orgChart1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AD144EB3-F331-4C56-9600-A25152D00B9A}">
      <dgm:prSet phldrT="[Tekst]"/>
      <dgm:spPr>
        <a:solidFill>
          <a:srgbClr val="99CCFF">
            <a:alpha val="20000"/>
          </a:srgbClr>
        </a:solidFill>
      </dgm:spPr>
      <dgm:t>
        <a:bodyPr/>
        <a:lstStyle/>
        <a:p>
          <a:r>
            <a:rPr lang="pl-PL" dirty="0">
              <a:solidFill>
                <a:srgbClr val="FF0000"/>
              </a:solidFill>
            </a:rPr>
            <a:t>Ankieta</a:t>
          </a:r>
        </a:p>
      </dgm:t>
    </dgm:pt>
    <dgm:pt modelId="{BAF2C5A7-719E-46CB-ABBD-BE57E66DF120}" type="parTrans" cxnId="{F3718AAA-4159-429A-B5DD-02C91BAE798E}">
      <dgm:prSet/>
      <dgm:spPr/>
      <dgm:t>
        <a:bodyPr/>
        <a:lstStyle/>
        <a:p>
          <a:endParaRPr lang="en-US"/>
        </a:p>
      </dgm:t>
    </dgm:pt>
    <dgm:pt modelId="{7205B90E-DD65-4EEE-BD58-28E92E141416}" type="sibTrans" cxnId="{F3718AAA-4159-429A-B5DD-02C91BAE798E}">
      <dgm:prSet/>
      <dgm:spPr/>
      <dgm:t>
        <a:bodyPr/>
        <a:lstStyle/>
        <a:p>
          <a:endParaRPr lang="en-US"/>
        </a:p>
      </dgm:t>
    </dgm:pt>
    <dgm:pt modelId="{AC0F8D0F-7891-4D6D-9042-AADEA9B2266C}">
      <dgm:prSet phldrT="[Tekst]"/>
      <dgm:spPr>
        <a:solidFill>
          <a:srgbClr val="99CCFF">
            <a:alpha val="20000"/>
          </a:srgbClr>
        </a:solidFill>
      </dgm:spPr>
      <dgm:t>
        <a:bodyPr/>
        <a:lstStyle/>
        <a:p>
          <a:r>
            <a:rPr lang="pl-PL" dirty="0"/>
            <a:t>Kierunek</a:t>
          </a:r>
          <a:endParaRPr lang="en-US" dirty="0"/>
        </a:p>
      </dgm:t>
    </dgm:pt>
    <dgm:pt modelId="{D335CE70-9A94-490C-BE82-9B51738E7E6C}" type="parTrans" cxnId="{1C356CAF-255C-43B4-8FB5-DDE5E4C5255E}">
      <dgm:prSet/>
      <dgm:spPr>
        <a:solidFill>
          <a:srgbClr val="DDF2FD"/>
        </a:solidFill>
      </dgm:spPr>
      <dgm:t>
        <a:bodyPr/>
        <a:lstStyle/>
        <a:p>
          <a:endParaRPr lang="en-US"/>
        </a:p>
      </dgm:t>
    </dgm:pt>
    <dgm:pt modelId="{AC7FB02C-B04A-4242-A696-AB9B8FD7FBF0}" type="sibTrans" cxnId="{1C356CAF-255C-43B4-8FB5-DDE5E4C5255E}">
      <dgm:prSet/>
      <dgm:spPr/>
      <dgm:t>
        <a:bodyPr/>
        <a:lstStyle/>
        <a:p>
          <a:endParaRPr lang="en-US"/>
        </a:p>
      </dgm:t>
    </dgm:pt>
    <dgm:pt modelId="{8E65C27F-61C0-4D14-A92F-A2FCC54FA619}">
      <dgm:prSet phldrT="[Tekst]"/>
      <dgm:spPr>
        <a:solidFill>
          <a:srgbClr val="99CCFF">
            <a:alpha val="20000"/>
          </a:srgbClr>
        </a:solidFill>
      </dgm:spPr>
      <dgm:t>
        <a:bodyPr/>
        <a:lstStyle/>
        <a:p>
          <a:r>
            <a:rPr lang="pl-PL" dirty="0"/>
            <a:t>Przedmioty</a:t>
          </a:r>
          <a:endParaRPr lang="en-US" dirty="0"/>
        </a:p>
      </dgm:t>
    </dgm:pt>
    <dgm:pt modelId="{C270A8AE-0D29-474E-BCC3-ABD5876F8DC9}" type="parTrans" cxnId="{6ACADFAD-0E5D-493C-800A-2AA1B40ECC22}">
      <dgm:prSet/>
      <dgm:spPr>
        <a:solidFill>
          <a:srgbClr val="DDF2FD"/>
        </a:solidFill>
      </dgm:spPr>
      <dgm:t>
        <a:bodyPr/>
        <a:lstStyle/>
        <a:p>
          <a:endParaRPr lang="en-US"/>
        </a:p>
      </dgm:t>
    </dgm:pt>
    <dgm:pt modelId="{FD1044C9-2FFB-452F-A8E2-4E2E4D4455E4}" type="sibTrans" cxnId="{6ACADFAD-0E5D-493C-800A-2AA1B40ECC22}">
      <dgm:prSet/>
      <dgm:spPr/>
      <dgm:t>
        <a:bodyPr/>
        <a:lstStyle/>
        <a:p>
          <a:endParaRPr lang="en-US"/>
        </a:p>
      </dgm:t>
    </dgm:pt>
    <dgm:pt modelId="{338A4E83-5A09-4074-ACAF-534DA1A3A00F}">
      <dgm:prSet phldrT="[Tekst]"/>
      <dgm:spPr>
        <a:solidFill>
          <a:srgbClr val="99CCFF">
            <a:alpha val="20000"/>
          </a:srgbClr>
        </a:solidFill>
        <a:ln w="38100">
          <a:solidFill>
            <a:srgbClr val="336699"/>
          </a:solidFill>
        </a:ln>
      </dgm:spPr>
      <dgm:t>
        <a:bodyPr/>
        <a:lstStyle/>
        <a:p>
          <a:r>
            <a:rPr lang="pl-PL" dirty="0"/>
            <a:t>Indywidualna Ocena Nauczycieli</a:t>
          </a:r>
          <a:endParaRPr lang="en-US" dirty="0"/>
        </a:p>
      </dgm:t>
    </dgm:pt>
    <dgm:pt modelId="{B64CD945-F359-4477-945D-86DE6A760C1F}" type="parTrans" cxnId="{669572B2-0BDD-4D8F-BB18-6B8CE40B96EB}">
      <dgm:prSet/>
      <dgm:spPr>
        <a:solidFill>
          <a:srgbClr val="DDF2FD"/>
        </a:solidFill>
      </dgm:spPr>
      <dgm:t>
        <a:bodyPr/>
        <a:lstStyle/>
        <a:p>
          <a:endParaRPr lang="en-US"/>
        </a:p>
      </dgm:t>
    </dgm:pt>
    <dgm:pt modelId="{FEED4252-C832-4164-AAE1-FD7BF2539B12}" type="sibTrans" cxnId="{669572B2-0BDD-4D8F-BB18-6B8CE40B96EB}">
      <dgm:prSet/>
      <dgm:spPr/>
      <dgm:t>
        <a:bodyPr/>
        <a:lstStyle/>
        <a:p>
          <a:endParaRPr lang="en-US"/>
        </a:p>
      </dgm:t>
    </dgm:pt>
    <dgm:pt modelId="{67E3288A-E767-4B10-9C19-3A255AF80EC4}" type="pres">
      <dgm:prSet presAssocID="{C1C888D3-C7E0-437F-A841-0372FEDDEF5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C9C2EE3-88AA-41CF-89B5-1335EA733233}" type="pres">
      <dgm:prSet presAssocID="{AD144EB3-F331-4C56-9600-A25152D00B9A}" presName="hierRoot1" presStyleCnt="0">
        <dgm:presLayoutVars>
          <dgm:hierBranch val="init"/>
        </dgm:presLayoutVars>
      </dgm:prSet>
      <dgm:spPr/>
    </dgm:pt>
    <dgm:pt modelId="{07E8F7C9-E406-4505-838F-5E973D15FC1F}" type="pres">
      <dgm:prSet presAssocID="{AD144EB3-F331-4C56-9600-A25152D00B9A}" presName="rootComposite1" presStyleCnt="0"/>
      <dgm:spPr/>
    </dgm:pt>
    <dgm:pt modelId="{82B8A2D1-F9E2-412D-89BF-32252AE9F7A5}" type="pres">
      <dgm:prSet presAssocID="{AD144EB3-F331-4C56-9600-A25152D00B9A}" presName="rootText1" presStyleLbl="node0" presStyleIdx="0" presStyleCnt="1" custLinFactNeighborX="1109" custLinFactNeighborY="-4">
        <dgm:presLayoutVars>
          <dgm:chPref val="3"/>
        </dgm:presLayoutVars>
      </dgm:prSet>
      <dgm:spPr>
        <a:prstGeom prst="roundRect">
          <a:avLst/>
        </a:prstGeom>
      </dgm:spPr>
    </dgm:pt>
    <dgm:pt modelId="{A68BE7F9-6059-4B1F-B5EA-FE00A2C7C0C2}" type="pres">
      <dgm:prSet presAssocID="{AD144EB3-F331-4C56-9600-A25152D00B9A}" presName="rootConnector1" presStyleLbl="node1" presStyleIdx="0" presStyleCnt="0"/>
      <dgm:spPr/>
    </dgm:pt>
    <dgm:pt modelId="{7536E55A-37CD-4471-AE61-F82B2B9E2E5C}" type="pres">
      <dgm:prSet presAssocID="{AD144EB3-F331-4C56-9600-A25152D00B9A}" presName="hierChild2" presStyleCnt="0"/>
      <dgm:spPr/>
    </dgm:pt>
    <dgm:pt modelId="{9A28EBCF-6B99-4A2F-A9FD-FBBFE8CD9CC8}" type="pres">
      <dgm:prSet presAssocID="{D335CE70-9A94-490C-BE82-9B51738E7E6C}" presName="Name37" presStyleLbl="parChTrans1D2" presStyleIdx="0" presStyleCnt="2"/>
      <dgm:spPr/>
    </dgm:pt>
    <dgm:pt modelId="{178DBFB6-2122-4657-B011-E99FF5E1D4B6}" type="pres">
      <dgm:prSet presAssocID="{AC0F8D0F-7891-4D6D-9042-AADEA9B2266C}" presName="hierRoot2" presStyleCnt="0">
        <dgm:presLayoutVars>
          <dgm:hierBranch val="init"/>
        </dgm:presLayoutVars>
      </dgm:prSet>
      <dgm:spPr/>
    </dgm:pt>
    <dgm:pt modelId="{7D29E69A-997A-46BB-A389-797ABABD1BE3}" type="pres">
      <dgm:prSet presAssocID="{AC0F8D0F-7891-4D6D-9042-AADEA9B2266C}" presName="rootComposite" presStyleCnt="0"/>
      <dgm:spPr/>
    </dgm:pt>
    <dgm:pt modelId="{4638BE75-FA9B-4F8C-A2F7-CE4FE0F8F988}" type="pres">
      <dgm:prSet presAssocID="{AC0F8D0F-7891-4D6D-9042-AADEA9B2266C}" presName="rootText" presStyleLbl="node2" presStyleIdx="0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3B6D2F95-57B9-402F-91DB-706102196AB7}" type="pres">
      <dgm:prSet presAssocID="{AC0F8D0F-7891-4D6D-9042-AADEA9B2266C}" presName="rootConnector" presStyleLbl="node2" presStyleIdx="0" presStyleCnt="2"/>
      <dgm:spPr/>
    </dgm:pt>
    <dgm:pt modelId="{7DB94BDA-C2C9-40CB-A231-3DDE26374ED6}" type="pres">
      <dgm:prSet presAssocID="{AC0F8D0F-7891-4D6D-9042-AADEA9B2266C}" presName="hierChild4" presStyleCnt="0"/>
      <dgm:spPr/>
    </dgm:pt>
    <dgm:pt modelId="{7DBC97FC-61A7-4307-9C4F-F260D275D997}" type="pres">
      <dgm:prSet presAssocID="{AC0F8D0F-7891-4D6D-9042-AADEA9B2266C}" presName="hierChild5" presStyleCnt="0"/>
      <dgm:spPr/>
    </dgm:pt>
    <dgm:pt modelId="{FC689B54-478E-48C8-B2EB-C6C4188396D0}" type="pres">
      <dgm:prSet presAssocID="{C270A8AE-0D29-474E-BCC3-ABD5876F8DC9}" presName="Name37" presStyleLbl="parChTrans1D2" presStyleIdx="1" presStyleCnt="2"/>
      <dgm:spPr/>
    </dgm:pt>
    <dgm:pt modelId="{85B4ECE4-9A49-48B4-BD61-F70ECB490B82}" type="pres">
      <dgm:prSet presAssocID="{8E65C27F-61C0-4D14-A92F-A2FCC54FA619}" presName="hierRoot2" presStyleCnt="0">
        <dgm:presLayoutVars>
          <dgm:hierBranch val="init"/>
        </dgm:presLayoutVars>
      </dgm:prSet>
      <dgm:spPr/>
    </dgm:pt>
    <dgm:pt modelId="{92D025FC-30A4-431E-BCE2-17D4933B2FD6}" type="pres">
      <dgm:prSet presAssocID="{8E65C27F-61C0-4D14-A92F-A2FCC54FA619}" presName="rootComposite" presStyleCnt="0"/>
      <dgm:spPr/>
    </dgm:pt>
    <dgm:pt modelId="{088FD18E-0D09-45DF-A4B4-C087C38D5F06}" type="pres">
      <dgm:prSet presAssocID="{8E65C27F-61C0-4D14-A92F-A2FCC54FA619}" presName="rootText" presStyleLbl="node2" presStyleIdx="1" presStyleCnt="2">
        <dgm:presLayoutVars>
          <dgm:chPref val="3"/>
        </dgm:presLayoutVars>
      </dgm:prSet>
      <dgm:spPr>
        <a:prstGeom prst="roundRect">
          <a:avLst/>
        </a:prstGeom>
      </dgm:spPr>
    </dgm:pt>
    <dgm:pt modelId="{B78EF076-0DB1-4DEF-82D6-14419D8F3254}" type="pres">
      <dgm:prSet presAssocID="{8E65C27F-61C0-4D14-A92F-A2FCC54FA619}" presName="rootConnector" presStyleLbl="node2" presStyleIdx="1" presStyleCnt="2"/>
      <dgm:spPr/>
    </dgm:pt>
    <dgm:pt modelId="{F1DD486B-AC47-4558-8595-02C592D8D667}" type="pres">
      <dgm:prSet presAssocID="{8E65C27F-61C0-4D14-A92F-A2FCC54FA619}" presName="hierChild4" presStyleCnt="0"/>
      <dgm:spPr/>
    </dgm:pt>
    <dgm:pt modelId="{62703567-7132-4FCB-B2B2-3005AC759464}" type="pres">
      <dgm:prSet presAssocID="{B64CD945-F359-4477-945D-86DE6A760C1F}" presName="Name37" presStyleLbl="parChTrans1D3" presStyleIdx="0" presStyleCnt="1"/>
      <dgm:spPr/>
    </dgm:pt>
    <dgm:pt modelId="{19F52D87-B064-491F-9BED-6C73A6BB4BCD}" type="pres">
      <dgm:prSet presAssocID="{338A4E83-5A09-4074-ACAF-534DA1A3A00F}" presName="hierRoot2" presStyleCnt="0">
        <dgm:presLayoutVars>
          <dgm:hierBranch val="init"/>
        </dgm:presLayoutVars>
      </dgm:prSet>
      <dgm:spPr/>
    </dgm:pt>
    <dgm:pt modelId="{71CF2F34-C0BF-4198-B9F6-0115E434B7BA}" type="pres">
      <dgm:prSet presAssocID="{338A4E83-5A09-4074-ACAF-534DA1A3A00F}" presName="rootComposite" presStyleCnt="0"/>
      <dgm:spPr/>
    </dgm:pt>
    <dgm:pt modelId="{CEA10F8B-33DB-4047-8A9E-B9096DD8111A}" type="pres">
      <dgm:prSet presAssocID="{338A4E83-5A09-4074-ACAF-534DA1A3A00F}" presName="rootText" presStyleLbl="node3" presStyleIdx="0" presStyleCnt="1">
        <dgm:presLayoutVars>
          <dgm:chPref val="3"/>
        </dgm:presLayoutVars>
      </dgm:prSet>
      <dgm:spPr>
        <a:prstGeom prst="roundRect">
          <a:avLst/>
        </a:prstGeom>
      </dgm:spPr>
    </dgm:pt>
    <dgm:pt modelId="{10DECC78-8357-46D5-ADB8-59F68361C9C0}" type="pres">
      <dgm:prSet presAssocID="{338A4E83-5A09-4074-ACAF-534DA1A3A00F}" presName="rootConnector" presStyleLbl="node3" presStyleIdx="0" presStyleCnt="1"/>
      <dgm:spPr/>
    </dgm:pt>
    <dgm:pt modelId="{27D2FFCF-6FB0-4523-B411-F8E62DE27B7F}" type="pres">
      <dgm:prSet presAssocID="{338A4E83-5A09-4074-ACAF-534DA1A3A00F}" presName="hierChild4" presStyleCnt="0"/>
      <dgm:spPr/>
    </dgm:pt>
    <dgm:pt modelId="{0FB7BA12-DAD7-4D69-92CF-B20C21DA865B}" type="pres">
      <dgm:prSet presAssocID="{338A4E83-5A09-4074-ACAF-534DA1A3A00F}" presName="hierChild5" presStyleCnt="0"/>
      <dgm:spPr/>
    </dgm:pt>
    <dgm:pt modelId="{9313D643-A4D5-40E9-9C76-A9F4DB3A6F8A}" type="pres">
      <dgm:prSet presAssocID="{8E65C27F-61C0-4D14-A92F-A2FCC54FA619}" presName="hierChild5" presStyleCnt="0"/>
      <dgm:spPr/>
    </dgm:pt>
    <dgm:pt modelId="{DC9BC830-41B7-4290-B639-9EC7B10D0779}" type="pres">
      <dgm:prSet presAssocID="{AD144EB3-F331-4C56-9600-A25152D00B9A}" presName="hierChild3" presStyleCnt="0"/>
      <dgm:spPr/>
    </dgm:pt>
  </dgm:ptLst>
  <dgm:cxnLst>
    <dgm:cxn modelId="{2D150E01-F529-4BF5-8B57-6BA269A4705B}" type="presOf" srcId="{AD144EB3-F331-4C56-9600-A25152D00B9A}" destId="{A68BE7F9-6059-4B1F-B5EA-FE00A2C7C0C2}" srcOrd="1" destOrd="0" presId="urn:microsoft.com/office/officeart/2005/8/layout/orgChart1"/>
    <dgm:cxn modelId="{15F3EC15-80BB-4DDE-9542-E585382C9098}" type="presOf" srcId="{AC0F8D0F-7891-4D6D-9042-AADEA9B2266C}" destId="{3B6D2F95-57B9-402F-91DB-706102196AB7}" srcOrd="1" destOrd="0" presId="urn:microsoft.com/office/officeart/2005/8/layout/orgChart1"/>
    <dgm:cxn modelId="{54BD9842-07D3-4397-AE79-97E49A5746FF}" type="presOf" srcId="{338A4E83-5A09-4074-ACAF-534DA1A3A00F}" destId="{10DECC78-8357-46D5-ADB8-59F68361C9C0}" srcOrd="1" destOrd="0" presId="urn:microsoft.com/office/officeart/2005/8/layout/orgChart1"/>
    <dgm:cxn modelId="{ECDE7E65-43B1-49FF-BFA9-64A65C2015B1}" type="presOf" srcId="{AD144EB3-F331-4C56-9600-A25152D00B9A}" destId="{82B8A2D1-F9E2-412D-89BF-32252AE9F7A5}" srcOrd="0" destOrd="0" presId="urn:microsoft.com/office/officeart/2005/8/layout/orgChart1"/>
    <dgm:cxn modelId="{6387F366-7B24-4C79-95CF-B1699C568BAC}" type="presOf" srcId="{D335CE70-9A94-490C-BE82-9B51738E7E6C}" destId="{9A28EBCF-6B99-4A2F-A9FD-FBBFE8CD9CC8}" srcOrd="0" destOrd="0" presId="urn:microsoft.com/office/officeart/2005/8/layout/orgChart1"/>
    <dgm:cxn modelId="{F3718AAA-4159-429A-B5DD-02C91BAE798E}" srcId="{C1C888D3-C7E0-437F-A841-0372FEDDEF54}" destId="{AD144EB3-F331-4C56-9600-A25152D00B9A}" srcOrd="0" destOrd="0" parTransId="{BAF2C5A7-719E-46CB-ABBD-BE57E66DF120}" sibTransId="{7205B90E-DD65-4EEE-BD58-28E92E141416}"/>
    <dgm:cxn modelId="{D8190FAD-D96D-4141-8FBE-D0F1EBD324D0}" type="presOf" srcId="{C1C888D3-C7E0-437F-A841-0372FEDDEF54}" destId="{67E3288A-E767-4B10-9C19-3A255AF80EC4}" srcOrd="0" destOrd="0" presId="urn:microsoft.com/office/officeart/2005/8/layout/orgChart1"/>
    <dgm:cxn modelId="{6ACADFAD-0E5D-493C-800A-2AA1B40ECC22}" srcId="{AD144EB3-F331-4C56-9600-A25152D00B9A}" destId="{8E65C27F-61C0-4D14-A92F-A2FCC54FA619}" srcOrd="1" destOrd="0" parTransId="{C270A8AE-0D29-474E-BCC3-ABD5876F8DC9}" sibTransId="{FD1044C9-2FFB-452F-A8E2-4E2E4D4455E4}"/>
    <dgm:cxn modelId="{1C356CAF-255C-43B4-8FB5-DDE5E4C5255E}" srcId="{AD144EB3-F331-4C56-9600-A25152D00B9A}" destId="{AC0F8D0F-7891-4D6D-9042-AADEA9B2266C}" srcOrd="0" destOrd="0" parTransId="{D335CE70-9A94-490C-BE82-9B51738E7E6C}" sibTransId="{AC7FB02C-B04A-4242-A696-AB9B8FD7FBF0}"/>
    <dgm:cxn modelId="{669572B2-0BDD-4D8F-BB18-6B8CE40B96EB}" srcId="{8E65C27F-61C0-4D14-A92F-A2FCC54FA619}" destId="{338A4E83-5A09-4074-ACAF-534DA1A3A00F}" srcOrd="0" destOrd="0" parTransId="{B64CD945-F359-4477-945D-86DE6A760C1F}" sibTransId="{FEED4252-C832-4164-AAE1-FD7BF2539B12}"/>
    <dgm:cxn modelId="{C69419B5-C4F9-437F-8151-7D3C07B3860A}" type="presOf" srcId="{338A4E83-5A09-4074-ACAF-534DA1A3A00F}" destId="{CEA10F8B-33DB-4047-8A9E-B9096DD8111A}" srcOrd="0" destOrd="0" presId="urn:microsoft.com/office/officeart/2005/8/layout/orgChart1"/>
    <dgm:cxn modelId="{71DD8FB5-ACA5-44E5-8C10-2A09A7A9E9EB}" type="presOf" srcId="{8E65C27F-61C0-4D14-A92F-A2FCC54FA619}" destId="{B78EF076-0DB1-4DEF-82D6-14419D8F3254}" srcOrd="1" destOrd="0" presId="urn:microsoft.com/office/officeart/2005/8/layout/orgChart1"/>
    <dgm:cxn modelId="{80F55FDF-6E3C-48C6-BF28-07C0B8908FD7}" type="presOf" srcId="{B64CD945-F359-4477-945D-86DE6A760C1F}" destId="{62703567-7132-4FCB-B2B2-3005AC759464}" srcOrd="0" destOrd="0" presId="urn:microsoft.com/office/officeart/2005/8/layout/orgChart1"/>
    <dgm:cxn modelId="{F29678EA-D6A5-4322-AA70-0983B67EF424}" type="presOf" srcId="{C270A8AE-0D29-474E-BCC3-ABD5876F8DC9}" destId="{FC689B54-478E-48C8-B2EB-C6C4188396D0}" srcOrd="0" destOrd="0" presId="urn:microsoft.com/office/officeart/2005/8/layout/orgChart1"/>
    <dgm:cxn modelId="{3C08F1EB-A388-4ADD-A92E-25A16A8CCC28}" type="presOf" srcId="{8E65C27F-61C0-4D14-A92F-A2FCC54FA619}" destId="{088FD18E-0D09-45DF-A4B4-C087C38D5F06}" srcOrd="0" destOrd="0" presId="urn:microsoft.com/office/officeart/2005/8/layout/orgChart1"/>
    <dgm:cxn modelId="{1757E9F7-7CB6-40FE-8ABB-65566BFAC9F0}" type="presOf" srcId="{AC0F8D0F-7891-4D6D-9042-AADEA9B2266C}" destId="{4638BE75-FA9B-4F8C-A2F7-CE4FE0F8F988}" srcOrd="0" destOrd="0" presId="urn:microsoft.com/office/officeart/2005/8/layout/orgChart1"/>
    <dgm:cxn modelId="{19F2781D-8475-4B32-AA59-EF7017132065}" type="presParOf" srcId="{67E3288A-E767-4B10-9C19-3A255AF80EC4}" destId="{0C9C2EE3-88AA-41CF-89B5-1335EA733233}" srcOrd="0" destOrd="0" presId="urn:microsoft.com/office/officeart/2005/8/layout/orgChart1"/>
    <dgm:cxn modelId="{F07E89DD-C374-426E-8201-48C74549AB1D}" type="presParOf" srcId="{0C9C2EE3-88AA-41CF-89B5-1335EA733233}" destId="{07E8F7C9-E406-4505-838F-5E973D15FC1F}" srcOrd="0" destOrd="0" presId="urn:microsoft.com/office/officeart/2005/8/layout/orgChart1"/>
    <dgm:cxn modelId="{6C180AA8-5C70-48D3-A314-B2487712ECB9}" type="presParOf" srcId="{07E8F7C9-E406-4505-838F-5E973D15FC1F}" destId="{82B8A2D1-F9E2-412D-89BF-32252AE9F7A5}" srcOrd="0" destOrd="0" presId="urn:microsoft.com/office/officeart/2005/8/layout/orgChart1"/>
    <dgm:cxn modelId="{D1B9199C-309F-4E20-9311-E53510DE3768}" type="presParOf" srcId="{07E8F7C9-E406-4505-838F-5E973D15FC1F}" destId="{A68BE7F9-6059-4B1F-B5EA-FE00A2C7C0C2}" srcOrd="1" destOrd="0" presId="urn:microsoft.com/office/officeart/2005/8/layout/orgChart1"/>
    <dgm:cxn modelId="{5F89C647-F9E4-466E-9BAA-8FAADCEAB6E2}" type="presParOf" srcId="{0C9C2EE3-88AA-41CF-89B5-1335EA733233}" destId="{7536E55A-37CD-4471-AE61-F82B2B9E2E5C}" srcOrd="1" destOrd="0" presId="urn:microsoft.com/office/officeart/2005/8/layout/orgChart1"/>
    <dgm:cxn modelId="{7EE7DA29-1E99-4BA0-82C8-BF8A268920D2}" type="presParOf" srcId="{7536E55A-37CD-4471-AE61-F82B2B9E2E5C}" destId="{9A28EBCF-6B99-4A2F-A9FD-FBBFE8CD9CC8}" srcOrd="0" destOrd="0" presId="urn:microsoft.com/office/officeart/2005/8/layout/orgChart1"/>
    <dgm:cxn modelId="{46AB31FB-C9B8-4E54-812A-142724C27514}" type="presParOf" srcId="{7536E55A-37CD-4471-AE61-F82B2B9E2E5C}" destId="{178DBFB6-2122-4657-B011-E99FF5E1D4B6}" srcOrd="1" destOrd="0" presId="urn:microsoft.com/office/officeart/2005/8/layout/orgChart1"/>
    <dgm:cxn modelId="{77EC2B3B-CEB7-40F5-B1DB-593984419778}" type="presParOf" srcId="{178DBFB6-2122-4657-B011-E99FF5E1D4B6}" destId="{7D29E69A-997A-46BB-A389-797ABABD1BE3}" srcOrd="0" destOrd="0" presId="urn:microsoft.com/office/officeart/2005/8/layout/orgChart1"/>
    <dgm:cxn modelId="{B1ABD1FB-7CAB-477E-AD3C-006AF3F73652}" type="presParOf" srcId="{7D29E69A-997A-46BB-A389-797ABABD1BE3}" destId="{4638BE75-FA9B-4F8C-A2F7-CE4FE0F8F988}" srcOrd="0" destOrd="0" presId="urn:microsoft.com/office/officeart/2005/8/layout/orgChart1"/>
    <dgm:cxn modelId="{ECE62B45-A52F-479C-B228-BE6553906E71}" type="presParOf" srcId="{7D29E69A-997A-46BB-A389-797ABABD1BE3}" destId="{3B6D2F95-57B9-402F-91DB-706102196AB7}" srcOrd="1" destOrd="0" presId="urn:microsoft.com/office/officeart/2005/8/layout/orgChart1"/>
    <dgm:cxn modelId="{38FB9F95-4298-496B-9C5E-355F8D103CCF}" type="presParOf" srcId="{178DBFB6-2122-4657-B011-E99FF5E1D4B6}" destId="{7DB94BDA-C2C9-40CB-A231-3DDE26374ED6}" srcOrd="1" destOrd="0" presId="urn:microsoft.com/office/officeart/2005/8/layout/orgChart1"/>
    <dgm:cxn modelId="{CA5B4A3C-8CAA-4DC5-966B-D9D9011EC7BA}" type="presParOf" srcId="{178DBFB6-2122-4657-B011-E99FF5E1D4B6}" destId="{7DBC97FC-61A7-4307-9C4F-F260D275D997}" srcOrd="2" destOrd="0" presId="urn:microsoft.com/office/officeart/2005/8/layout/orgChart1"/>
    <dgm:cxn modelId="{C5C2503B-2605-4F1D-92D8-D2000FBC0AAC}" type="presParOf" srcId="{7536E55A-37CD-4471-AE61-F82B2B9E2E5C}" destId="{FC689B54-478E-48C8-B2EB-C6C4188396D0}" srcOrd="2" destOrd="0" presId="urn:microsoft.com/office/officeart/2005/8/layout/orgChart1"/>
    <dgm:cxn modelId="{CAE8A013-7E3F-419C-BEB6-16069A3D1816}" type="presParOf" srcId="{7536E55A-37CD-4471-AE61-F82B2B9E2E5C}" destId="{85B4ECE4-9A49-48B4-BD61-F70ECB490B82}" srcOrd="3" destOrd="0" presId="urn:microsoft.com/office/officeart/2005/8/layout/orgChart1"/>
    <dgm:cxn modelId="{394FDC31-709E-4490-A3D9-D5ABD97C5CBA}" type="presParOf" srcId="{85B4ECE4-9A49-48B4-BD61-F70ECB490B82}" destId="{92D025FC-30A4-431E-BCE2-17D4933B2FD6}" srcOrd="0" destOrd="0" presId="urn:microsoft.com/office/officeart/2005/8/layout/orgChart1"/>
    <dgm:cxn modelId="{3C9ED85C-B28D-4563-A8A4-974294567C0A}" type="presParOf" srcId="{92D025FC-30A4-431E-BCE2-17D4933B2FD6}" destId="{088FD18E-0D09-45DF-A4B4-C087C38D5F06}" srcOrd="0" destOrd="0" presId="urn:microsoft.com/office/officeart/2005/8/layout/orgChart1"/>
    <dgm:cxn modelId="{690C55C6-8DF5-4D56-B358-8524338EE33F}" type="presParOf" srcId="{92D025FC-30A4-431E-BCE2-17D4933B2FD6}" destId="{B78EF076-0DB1-4DEF-82D6-14419D8F3254}" srcOrd="1" destOrd="0" presId="urn:microsoft.com/office/officeart/2005/8/layout/orgChart1"/>
    <dgm:cxn modelId="{B964E0AC-38B3-40D2-9205-F23B0F827EDA}" type="presParOf" srcId="{85B4ECE4-9A49-48B4-BD61-F70ECB490B82}" destId="{F1DD486B-AC47-4558-8595-02C592D8D667}" srcOrd="1" destOrd="0" presId="urn:microsoft.com/office/officeart/2005/8/layout/orgChart1"/>
    <dgm:cxn modelId="{7747FE07-6441-4387-9B2F-9EC3698C7ABD}" type="presParOf" srcId="{F1DD486B-AC47-4558-8595-02C592D8D667}" destId="{62703567-7132-4FCB-B2B2-3005AC759464}" srcOrd="0" destOrd="0" presId="urn:microsoft.com/office/officeart/2005/8/layout/orgChart1"/>
    <dgm:cxn modelId="{70143E62-B691-4712-B614-C8E874EC6F94}" type="presParOf" srcId="{F1DD486B-AC47-4558-8595-02C592D8D667}" destId="{19F52D87-B064-491F-9BED-6C73A6BB4BCD}" srcOrd="1" destOrd="0" presId="urn:microsoft.com/office/officeart/2005/8/layout/orgChart1"/>
    <dgm:cxn modelId="{23582FDA-3C68-4EA3-9B11-B03555979D45}" type="presParOf" srcId="{19F52D87-B064-491F-9BED-6C73A6BB4BCD}" destId="{71CF2F34-C0BF-4198-B9F6-0115E434B7BA}" srcOrd="0" destOrd="0" presId="urn:microsoft.com/office/officeart/2005/8/layout/orgChart1"/>
    <dgm:cxn modelId="{216CA15F-6ECA-40AD-BE0A-F0986C5B1902}" type="presParOf" srcId="{71CF2F34-C0BF-4198-B9F6-0115E434B7BA}" destId="{CEA10F8B-33DB-4047-8A9E-B9096DD8111A}" srcOrd="0" destOrd="0" presId="urn:microsoft.com/office/officeart/2005/8/layout/orgChart1"/>
    <dgm:cxn modelId="{AD4F19A6-3D54-4460-B8F2-F442AC650E76}" type="presParOf" srcId="{71CF2F34-C0BF-4198-B9F6-0115E434B7BA}" destId="{10DECC78-8357-46D5-ADB8-59F68361C9C0}" srcOrd="1" destOrd="0" presId="urn:microsoft.com/office/officeart/2005/8/layout/orgChart1"/>
    <dgm:cxn modelId="{BBDBDE6D-02BA-4420-8A04-9B08F05FD54B}" type="presParOf" srcId="{19F52D87-B064-491F-9BED-6C73A6BB4BCD}" destId="{27D2FFCF-6FB0-4523-B411-F8E62DE27B7F}" srcOrd="1" destOrd="0" presId="urn:microsoft.com/office/officeart/2005/8/layout/orgChart1"/>
    <dgm:cxn modelId="{6785BEBA-033D-41AB-824D-185223C1107D}" type="presParOf" srcId="{19F52D87-B064-491F-9BED-6C73A6BB4BCD}" destId="{0FB7BA12-DAD7-4D69-92CF-B20C21DA865B}" srcOrd="2" destOrd="0" presId="urn:microsoft.com/office/officeart/2005/8/layout/orgChart1"/>
    <dgm:cxn modelId="{C6276BE4-E0DE-4C04-ADF8-0DF44F3BCA4F}" type="presParOf" srcId="{85B4ECE4-9A49-48B4-BD61-F70ECB490B82}" destId="{9313D643-A4D5-40E9-9C76-A9F4DB3A6F8A}" srcOrd="2" destOrd="0" presId="urn:microsoft.com/office/officeart/2005/8/layout/orgChart1"/>
    <dgm:cxn modelId="{5559B939-7C80-4922-87DD-C7A96C3F798A}" type="presParOf" srcId="{0C9C2EE3-88AA-41CF-89B5-1335EA733233}" destId="{DC9BC830-41B7-4290-B639-9EC7B10D0779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ECA6C0-CB44-4BCD-8105-EE0BEC33E7DD}" type="doc">
      <dgm:prSet loTypeId="urn:microsoft.com/office/officeart/2008/layout/RadialCluster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5D2E1FE8-47EC-43C2-9E5E-F2BBC903BC53}">
      <dgm:prSet phldrT="[Tekst]"/>
      <dgm:spPr/>
      <dgm:t>
        <a:bodyPr/>
        <a:lstStyle/>
        <a:p>
          <a:r>
            <a:rPr lang="pl-PL" dirty="0"/>
            <a:t>E-learning</a:t>
          </a:r>
        </a:p>
      </dgm:t>
    </dgm:pt>
    <dgm:pt modelId="{E8A3474E-2484-40A7-A20A-B449E8878936}" type="parTrans" cxnId="{A8DF0D9A-EF46-403C-8525-D89CBA7CDF87}">
      <dgm:prSet/>
      <dgm:spPr/>
      <dgm:t>
        <a:bodyPr/>
        <a:lstStyle/>
        <a:p>
          <a:endParaRPr lang="pl-PL"/>
        </a:p>
      </dgm:t>
    </dgm:pt>
    <dgm:pt modelId="{C9195343-1CD1-42C7-B2E1-30987CB87DE1}" type="sibTrans" cxnId="{A8DF0D9A-EF46-403C-8525-D89CBA7CDF87}">
      <dgm:prSet/>
      <dgm:spPr/>
      <dgm:t>
        <a:bodyPr/>
        <a:lstStyle/>
        <a:p>
          <a:endParaRPr lang="pl-PL"/>
        </a:p>
      </dgm:t>
    </dgm:pt>
    <dgm:pt modelId="{D2E88BBD-7E33-4B2F-B3AB-1AC4B3C9ADC4}">
      <dgm:prSet phldrT="[Tekst]" phldr="1"/>
      <dgm:spPr/>
      <dgm:t>
        <a:bodyPr/>
        <a:lstStyle/>
        <a:p>
          <a:endParaRPr lang="pl-PL"/>
        </a:p>
      </dgm:t>
    </dgm:pt>
    <dgm:pt modelId="{A22F3503-57EA-4D2C-82EC-5952B4AF20DD}" type="parTrans" cxnId="{BA497F18-B059-42EA-AB6A-C0F03DAB36A1}">
      <dgm:prSet/>
      <dgm:spPr/>
      <dgm:t>
        <a:bodyPr/>
        <a:lstStyle/>
        <a:p>
          <a:endParaRPr lang="pl-PL"/>
        </a:p>
      </dgm:t>
    </dgm:pt>
    <dgm:pt modelId="{70A5EF8F-66D4-4150-ACEE-C722D6899981}" type="sibTrans" cxnId="{BA497F18-B059-42EA-AB6A-C0F03DAB36A1}">
      <dgm:prSet/>
      <dgm:spPr/>
      <dgm:t>
        <a:bodyPr/>
        <a:lstStyle/>
        <a:p>
          <a:endParaRPr lang="pl-PL"/>
        </a:p>
      </dgm:t>
    </dgm:pt>
    <dgm:pt modelId="{324D2711-95B1-40FD-92E6-A7E1405ECB85}">
      <dgm:prSet phldrT="[Tekst]" phldr="1"/>
      <dgm:spPr/>
      <dgm:t>
        <a:bodyPr/>
        <a:lstStyle/>
        <a:p>
          <a:endParaRPr lang="pl-PL"/>
        </a:p>
      </dgm:t>
    </dgm:pt>
    <dgm:pt modelId="{B8482FBD-5EF2-44B4-A60D-4A78BCAB1320}" type="parTrans" cxnId="{15D58289-41DA-4971-98A9-39D89BB17EE4}">
      <dgm:prSet/>
      <dgm:spPr/>
      <dgm:t>
        <a:bodyPr/>
        <a:lstStyle/>
        <a:p>
          <a:endParaRPr lang="pl-PL"/>
        </a:p>
      </dgm:t>
    </dgm:pt>
    <dgm:pt modelId="{22480FBD-E63B-45E9-BAEB-0FF577260713}" type="sibTrans" cxnId="{15D58289-41DA-4971-98A9-39D89BB17EE4}">
      <dgm:prSet/>
      <dgm:spPr/>
      <dgm:t>
        <a:bodyPr/>
        <a:lstStyle/>
        <a:p>
          <a:endParaRPr lang="pl-PL"/>
        </a:p>
      </dgm:t>
    </dgm:pt>
    <dgm:pt modelId="{79EF7209-7580-4915-9C16-121052600C93}">
      <dgm:prSet phldrT="[Tekst]" phldr="1"/>
      <dgm:spPr>
        <a:solidFill>
          <a:schemeClr val="bg1"/>
        </a:solidFill>
      </dgm:spPr>
      <dgm:t>
        <a:bodyPr/>
        <a:lstStyle/>
        <a:p>
          <a:endParaRPr lang="pl-PL" dirty="0"/>
        </a:p>
      </dgm:t>
    </dgm:pt>
    <dgm:pt modelId="{C6FDC175-8AB5-492C-B223-767AA5EE773A}" type="sibTrans" cxnId="{D3A5F831-B0AA-4061-B3EA-652CBFDA385B}">
      <dgm:prSet/>
      <dgm:spPr/>
      <dgm:t>
        <a:bodyPr/>
        <a:lstStyle/>
        <a:p>
          <a:endParaRPr lang="pl-PL"/>
        </a:p>
      </dgm:t>
    </dgm:pt>
    <dgm:pt modelId="{B43B8BC0-0617-4046-9636-08F4E6ED2567}" type="parTrans" cxnId="{D3A5F831-B0AA-4061-B3EA-652CBFDA385B}">
      <dgm:prSet/>
      <dgm:spPr/>
      <dgm:t>
        <a:bodyPr/>
        <a:lstStyle/>
        <a:p>
          <a:endParaRPr lang="pl-PL"/>
        </a:p>
      </dgm:t>
    </dgm:pt>
    <dgm:pt modelId="{DEB1805A-766B-4DA5-9ADF-1B2F2C23C916}">
      <dgm:prSet phldrT="[Tekst]"/>
      <dgm:spPr/>
      <dgm:t>
        <a:bodyPr/>
        <a:lstStyle/>
        <a:p>
          <a:r>
            <a:rPr lang="pl-PL" dirty="0"/>
            <a:t>Hospitacje</a:t>
          </a:r>
        </a:p>
      </dgm:t>
    </dgm:pt>
    <dgm:pt modelId="{68A72C81-5DBD-4C7E-9C31-179DE318957B}" type="parTrans" cxnId="{F4A3D6DF-15D7-415D-9A73-E065723B5275}">
      <dgm:prSet/>
      <dgm:spPr/>
      <dgm:t>
        <a:bodyPr/>
        <a:lstStyle/>
        <a:p>
          <a:endParaRPr lang="pl-PL"/>
        </a:p>
      </dgm:t>
    </dgm:pt>
    <dgm:pt modelId="{A423C485-9C43-43F0-BB40-C900CF4AB7CA}" type="sibTrans" cxnId="{F4A3D6DF-15D7-415D-9A73-E065723B5275}">
      <dgm:prSet/>
      <dgm:spPr/>
      <dgm:t>
        <a:bodyPr/>
        <a:lstStyle/>
        <a:p>
          <a:endParaRPr lang="pl-PL"/>
        </a:p>
      </dgm:t>
    </dgm:pt>
    <dgm:pt modelId="{4B3A65C5-E87F-4EA2-9458-3A45E48F063D}">
      <dgm:prSet phldrT="[Tekst]"/>
      <dgm:spPr/>
      <dgm:t>
        <a:bodyPr/>
        <a:lstStyle/>
        <a:p>
          <a:r>
            <a:rPr lang="pl-PL" dirty="0"/>
            <a:t>Ankietyzacja</a:t>
          </a:r>
        </a:p>
      </dgm:t>
    </dgm:pt>
    <dgm:pt modelId="{75C92503-5E95-48F0-B2AB-1690C7EC83F8}" type="parTrans" cxnId="{DA8CF4C0-2E53-4969-8505-299D7431F653}">
      <dgm:prSet/>
      <dgm:spPr/>
      <dgm:t>
        <a:bodyPr/>
        <a:lstStyle/>
        <a:p>
          <a:endParaRPr lang="pl-PL"/>
        </a:p>
      </dgm:t>
    </dgm:pt>
    <dgm:pt modelId="{3FCE9040-96F0-4809-A23D-2D30FA3EAC9D}" type="sibTrans" cxnId="{DA8CF4C0-2E53-4969-8505-299D7431F653}">
      <dgm:prSet/>
      <dgm:spPr/>
      <dgm:t>
        <a:bodyPr/>
        <a:lstStyle/>
        <a:p>
          <a:endParaRPr lang="pl-PL"/>
        </a:p>
      </dgm:t>
    </dgm:pt>
    <dgm:pt modelId="{A763D154-C9DB-479C-972D-B2E0BC8E6D2A}">
      <dgm:prSet phldrT="[Tekst]"/>
      <dgm:spPr/>
      <dgm:t>
        <a:bodyPr/>
        <a:lstStyle/>
        <a:p>
          <a:r>
            <a:rPr lang="pl-PL" dirty="0"/>
            <a:t>Symulacja medyczna</a:t>
          </a:r>
        </a:p>
      </dgm:t>
    </dgm:pt>
    <dgm:pt modelId="{903E67B1-1576-4511-BA37-EA0D7DD7F51D}" type="parTrans" cxnId="{06CC24F1-5376-44B2-8B83-05E0F4C8434A}">
      <dgm:prSet/>
      <dgm:spPr/>
      <dgm:t>
        <a:bodyPr/>
        <a:lstStyle/>
        <a:p>
          <a:endParaRPr lang="pl-PL"/>
        </a:p>
      </dgm:t>
    </dgm:pt>
    <dgm:pt modelId="{48DD9FF4-84F6-48E8-A373-7B0A94C427B0}" type="sibTrans" cxnId="{06CC24F1-5376-44B2-8B83-05E0F4C8434A}">
      <dgm:prSet/>
      <dgm:spPr/>
      <dgm:t>
        <a:bodyPr/>
        <a:lstStyle/>
        <a:p>
          <a:endParaRPr lang="pl-PL"/>
        </a:p>
      </dgm:t>
    </dgm:pt>
    <dgm:pt modelId="{A5E2A0FE-1804-4C53-94E9-0E1155AC71E8}">
      <dgm:prSet phldrT="[Tekst]"/>
      <dgm:spPr/>
      <dgm:t>
        <a:bodyPr/>
        <a:lstStyle/>
        <a:p>
          <a:r>
            <a:rPr lang="pl-PL" dirty="0"/>
            <a:t>Pacjent standaryzowany</a:t>
          </a:r>
        </a:p>
      </dgm:t>
    </dgm:pt>
    <dgm:pt modelId="{B1B85F75-3E23-4835-B476-6B7D04712CB2}" type="parTrans" cxnId="{FC61C6F0-08E5-48FE-AE02-5CDB5BDE61E4}">
      <dgm:prSet/>
      <dgm:spPr/>
      <dgm:t>
        <a:bodyPr/>
        <a:lstStyle/>
        <a:p>
          <a:endParaRPr lang="pl-PL"/>
        </a:p>
      </dgm:t>
    </dgm:pt>
    <dgm:pt modelId="{0D63B8A7-0E6B-46BC-AC5A-502BDCB9AA85}" type="sibTrans" cxnId="{FC61C6F0-08E5-48FE-AE02-5CDB5BDE61E4}">
      <dgm:prSet/>
      <dgm:spPr/>
      <dgm:t>
        <a:bodyPr/>
        <a:lstStyle/>
        <a:p>
          <a:endParaRPr lang="pl-PL"/>
        </a:p>
      </dgm:t>
    </dgm:pt>
    <dgm:pt modelId="{679EEC8B-F4FE-49F7-8C8D-031D22BC5AFC}">
      <dgm:prSet phldrT="[Tekst]"/>
      <dgm:spPr/>
      <dgm:t>
        <a:bodyPr/>
        <a:lstStyle/>
        <a:p>
          <a:r>
            <a:rPr lang="pl-PL" dirty="0"/>
            <a:t>Feedback</a:t>
          </a:r>
        </a:p>
      </dgm:t>
    </dgm:pt>
    <dgm:pt modelId="{383666BF-0B16-4C8A-8F48-827590E3E916}" type="parTrans" cxnId="{FBA00C30-C8CD-48A0-A45E-D49962A0B595}">
      <dgm:prSet/>
      <dgm:spPr/>
      <dgm:t>
        <a:bodyPr/>
        <a:lstStyle/>
        <a:p>
          <a:endParaRPr lang="pl-PL"/>
        </a:p>
      </dgm:t>
    </dgm:pt>
    <dgm:pt modelId="{99E70136-B02B-4634-AFE4-6F46FEAF3C2B}" type="sibTrans" cxnId="{FBA00C30-C8CD-48A0-A45E-D49962A0B595}">
      <dgm:prSet/>
      <dgm:spPr/>
      <dgm:t>
        <a:bodyPr/>
        <a:lstStyle/>
        <a:p>
          <a:endParaRPr lang="pl-PL"/>
        </a:p>
      </dgm:t>
    </dgm:pt>
    <dgm:pt modelId="{6CE20AB4-1951-4339-A2F8-9C1ED1561692}">
      <dgm:prSet phldrT="[Tekst]"/>
      <dgm:spPr/>
      <dgm:t>
        <a:bodyPr/>
        <a:lstStyle/>
        <a:p>
          <a:r>
            <a:rPr lang="pl-PL" dirty="0"/>
            <a:t>Mistrzowie dydaktyki</a:t>
          </a:r>
        </a:p>
      </dgm:t>
    </dgm:pt>
    <dgm:pt modelId="{CEDCAE84-2C9A-4A04-A2B2-E05416B9C548}" type="parTrans" cxnId="{8C2D5002-5FA2-41B0-84CB-DED7E763D239}">
      <dgm:prSet/>
      <dgm:spPr/>
      <dgm:t>
        <a:bodyPr/>
        <a:lstStyle/>
        <a:p>
          <a:endParaRPr lang="pl-PL"/>
        </a:p>
      </dgm:t>
    </dgm:pt>
    <dgm:pt modelId="{0D7A2C5E-3521-4921-8CFB-F09C19F0CE6F}" type="sibTrans" cxnId="{8C2D5002-5FA2-41B0-84CB-DED7E763D239}">
      <dgm:prSet/>
      <dgm:spPr/>
      <dgm:t>
        <a:bodyPr/>
        <a:lstStyle/>
        <a:p>
          <a:endParaRPr lang="pl-PL"/>
        </a:p>
      </dgm:t>
    </dgm:pt>
    <dgm:pt modelId="{B0805E22-9B58-473A-9482-A6AE5BED924E}" type="pres">
      <dgm:prSet presAssocID="{61ECA6C0-CB44-4BCD-8105-EE0BEC33E7D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52D1A70-C606-49D6-8762-EEE39F38A3CE}" type="pres">
      <dgm:prSet presAssocID="{79EF7209-7580-4915-9C16-121052600C93}" presName="singleCycle" presStyleCnt="0"/>
      <dgm:spPr/>
    </dgm:pt>
    <dgm:pt modelId="{1AF5D853-4473-4FF5-A4D9-7E7640CE253B}" type="pres">
      <dgm:prSet presAssocID="{79EF7209-7580-4915-9C16-121052600C93}" presName="singleCenter" presStyleLbl="node1" presStyleIdx="0" presStyleCnt="8" custScaleX="112447" custScaleY="112447" custLinFactNeighborX="0" custLinFactNeighborY="-2476">
        <dgm:presLayoutVars>
          <dgm:chMax val="7"/>
          <dgm:chPref val="7"/>
        </dgm:presLayoutVars>
      </dgm:prSet>
      <dgm:spPr>
        <a:prstGeom prst="rect">
          <a:avLst/>
        </a:prstGeom>
      </dgm:spPr>
    </dgm:pt>
    <dgm:pt modelId="{654F006F-F519-43F0-92B4-B564C828F625}" type="pres">
      <dgm:prSet presAssocID="{E8A3474E-2484-40A7-A20A-B449E8878936}" presName="Name56" presStyleLbl="parChTrans1D2" presStyleIdx="0" presStyleCnt="7"/>
      <dgm:spPr/>
    </dgm:pt>
    <dgm:pt modelId="{AB6807C9-0518-41BA-B4CA-D19DD4676876}" type="pres">
      <dgm:prSet presAssocID="{5D2E1FE8-47EC-43C2-9E5E-F2BBC903BC53}" presName="text0" presStyleLbl="node1" presStyleIdx="1" presStyleCnt="8" custScaleX="174824" custScaleY="94405">
        <dgm:presLayoutVars>
          <dgm:bulletEnabled val="1"/>
        </dgm:presLayoutVars>
      </dgm:prSet>
      <dgm:spPr/>
    </dgm:pt>
    <dgm:pt modelId="{CEB4D900-7771-43A0-9671-934E479F9C5D}" type="pres">
      <dgm:prSet presAssocID="{68A72C81-5DBD-4C7E-9C31-179DE318957B}" presName="Name56" presStyleLbl="parChTrans1D2" presStyleIdx="1" presStyleCnt="7"/>
      <dgm:spPr/>
    </dgm:pt>
    <dgm:pt modelId="{1E03476D-0194-43FF-BB9A-B133D955F12F}" type="pres">
      <dgm:prSet presAssocID="{DEB1805A-766B-4DA5-9ADF-1B2F2C23C916}" presName="text0" presStyleLbl="node1" presStyleIdx="2" presStyleCnt="8" custScaleX="174824" custScaleY="94405" custRadScaleRad="126148" custRadScaleInc="34809">
        <dgm:presLayoutVars>
          <dgm:bulletEnabled val="1"/>
        </dgm:presLayoutVars>
      </dgm:prSet>
      <dgm:spPr/>
    </dgm:pt>
    <dgm:pt modelId="{F886818B-B737-4C89-805D-5DFA15E73C76}" type="pres">
      <dgm:prSet presAssocID="{75C92503-5E95-48F0-B2AB-1690C7EC83F8}" presName="Name56" presStyleLbl="parChTrans1D2" presStyleIdx="2" presStyleCnt="7"/>
      <dgm:spPr/>
    </dgm:pt>
    <dgm:pt modelId="{6B100D4D-65B4-47FF-BAA5-6469B94C0832}" type="pres">
      <dgm:prSet presAssocID="{4B3A65C5-E87F-4EA2-9458-3A45E48F063D}" presName="text0" presStyleLbl="node1" presStyleIdx="3" presStyleCnt="8" custScaleX="174824" custScaleY="94405" custRadScaleRad="111897" custRadScaleInc="-5393">
        <dgm:presLayoutVars>
          <dgm:bulletEnabled val="1"/>
        </dgm:presLayoutVars>
      </dgm:prSet>
      <dgm:spPr/>
    </dgm:pt>
    <dgm:pt modelId="{8A2268CB-38FD-49B1-82D1-B38FC21317E8}" type="pres">
      <dgm:prSet presAssocID="{903E67B1-1576-4511-BA37-EA0D7DD7F51D}" presName="Name56" presStyleLbl="parChTrans1D2" presStyleIdx="3" presStyleCnt="7"/>
      <dgm:spPr/>
    </dgm:pt>
    <dgm:pt modelId="{5E8D25B7-2F84-4F4A-AC54-E1243406FE0A}" type="pres">
      <dgm:prSet presAssocID="{A763D154-C9DB-479C-972D-B2E0BC8E6D2A}" presName="text0" presStyleLbl="node1" presStyleIdx="4" presStyleCnt="8" custScaleX="174824" custScaleY="94405" custRadScaleRad="112959" custRadScaleInc="-36757">
        <dgm:presLayoutVars>
          <dgm:bulletEnabled val="1"/>
        </dgm:presLayoutVars>
      </dgm:prSet>
      <dgm:spPr/>
    </dgm:pt>
    <dgm:pt modelId="{043EAD81-D754-4F87-8997-07266B6E281D}" type="pres">
      <dgm:prSet presAssocID="{B1B85F75-3E23-4835-B476-6B7D04712CB2}" presName="Name56" presStyleLbl="parChTrans1D2" presStyleIdx="4" presStyleCnt="7"/>
      <dgm:spPr/>
    </dgm:pt>
    <dgm:pt modelId="{C35AE950-3523-4A37-987F-89AA8F56D47E}" type="pres">
      <dgm:prSet presAssocID="{A5E2A0FE-1804-4C53-94E9-0E1155AC71E8}" presName="text0" presStyleLbl="node1" presStyleIdx="5" presStyleCnt="8" custScaleX="174824" custScaleY="94405" custRadScaleRad="113332" custRadScaleInc="45238">
        <dgm:presLayoutVars>
          <dgm:bulletEnabled val="1"/>
        </dgm:presLayoutVars>
      </dgm:prSet>
      <dgm:spPr/>
    </dgm:pt>
    <dgm:pt modelId="{CA1843C4-B040-4BD1-B682-AD7F17CF7F54}" type="pres">
      <dgm:prSet presAssocID="{383666BF-0B16-4C8A-8F48-827590E3E916}" presName="Name56" presStyleLbl="parChTrans1D2" presStyleIdx="5" presStyleCnt="7"/>
      <dgm:spPr/>
    </dgm:pt>
    <dgm:pt modelId="{95ED3E95-E131-40B5-94BA-FF9E1B1AD92F}" type="pres">
      <dgm:prSet presAssocID="{679EEC8B-F4FE-49F7-8C8D-031D22BC5AFC}" presName="text0" presStyleLbl="node1" presStyleIdx="6" presStyleCnt="8" custScaleX="174824" custScaleY="94405" custRadScaleRad="108793" custRadScaleInc="4102">
        <dgm:presLayoutVars>
          <dgm:bulletEnabled val="1"/>
        </dgm:presLayoutVars>
      </dgm:prSet>
      <dgm:spPr/>
    </dgm:pt>
    <dgm:pt modelId="{C451197D-2624-4379-8A35-3B7B0644EE8C}" type="pres">
      <dgm:prSet presAssocID="{CEDCAE84-2C9A-4A04-A2B2-E05416B9C548}" presName="Name56" presStyleLbl="parChTrans1D2" presStyleIdx="6" presStyleCnt="7"/>
      <dgm:spPr/>
    </dgm:pt>
    <dgm:pt modelId="{AC149409-39A5-4278-9116-720742F0B5D3}" type="pres">
      <dgm:prSet presAssocID="{6CE20AB4-1951-4339-A2F8-9C1ED1561692}" presName="text0" presStyleLbl="node1" presStyleIdx="7" presStyleCnt="8" custScaleX="174824" custScaleY="94405" custRadScaleRad="123403" custRadScaleInc="-31980">
        <dgm:presLayoutVars>
          <dgm:bulletEnabled val="1"/>
        </dgm:presLayoutVars>
      </dgm:prSet>
      <dgm:spPr/>
    </dgm:pt>
  </dgm:ptLst>
  <dgm:cxnLst>
    <dgm:cxn modelId="{8C2D5002-5FA2-41B0-84CB-DED7E763D239}" srcId="{79EF7209-7580-4915-9C16-121052600C93}" destId="{6CE20AB4-1951-4339-A2F8-9C1ED1561692}" srcOrd="6" destOrd="0" parTransId="{CEDCAE84-2C9A-4A04-A2B2-E05416B9C548}" sibTransId="{0D7A2C5E-3521-4921-8CFB-F09C19F0CE6F}"/>
    <dgm:cxn modelId="{29CC8102-9561-4C79-832E-BCB6D50BDBC0}" type="presOf" srcId="{4B3A65C5-E87F-4EA2-9458-3A45E48F063D}" destId="{6B100D4D-65B4-47FF-BAA5-6469B94C0832}" srcOrd="0" destOrd="0" presId="urn:microsoft.com/office/officeart/2008/layout/RadialCluster"/>
    <dgm:cxn modelId="{BA497F18-B059-42EA-AB6A-C0F03DAB36A1}" srcId="{61ECA6C0-CB44-4BCD-8105-EE0BEC33E7DD}" destId="{D2E88BBD-7E33-4B2F-B3AB-1AC4B3C9ADC4}" srcOrd="1" destOrd="0" parTransId="{A22F3503-57EA-4D2C-82EC-5952B4AF20DD}" sibTransId="{70A5EF8F-66D4-4150-ACEE-C722D6899981}"/>
    <dgm:cxn modelId="{F6727522-6374-433A-86A2-4ED5080746E4}" type="presOf" srcId="{CEDCAE84-2C9A-4A04-A2B2-E05416B9C548}" destId="{C451197D-2624-4379-8A35-3B7B0644EE8C}" srcOrd="0" destOrd="0" presId="urn:microsoft.com/office/officeart/2008/layout/RadialCluster"/>
    <dgm:cxn modelId="{5FB80D26-E652-4286-9FFA-136609419156}" type="presOf" srcId="{679EEC8B-F4FE-49F7-8C8D-031D22BC5AFC}" destId="{95ED3E95-E131-40B5-94BA-FF9E1B1AD92F}" srcOrd="0" destOrd="0" presId="urn:microsoft.com/office/officeart/2008/layout/RadialCluster"/>
    <dgm:cxn modelId="{FBA00C30-C8CD-48A0-A45E-D49962A0B595}" srcId="{79EF7209-7580-4915-9C16-121052600C93}" destId="{679EEC8B-F4FE-49F7-8C8D-031D22BC5AFC}" srcOrd="5" destOrd="0" parTransId="{383666BF-0B16-4C8A-8F48-827590E3E916}" sibTransId="{99E70136-B02B-4634-AFE4-6F46FEAF3C2B}"/>
    <dgm:cxn modelId="{6F91F531-11E7-4D61-9CED-43B4FE56EEE6}" type="presOf" srcId="{68A72C81-5DBD-4C7E-9C31-179DE318957B}" destId="{CEB4D900-7771-43A0-9671-934E479F9C5D}" srcOrd="0" destOrd="0" presId="urn:microsoft.com/office/officeart/2008/layout/RadialCluster"/>
    <dgm:cxn modelId="{D3A5F831-B0AA-4061-B3EA-652CBFDA385B}" srcId="{61ECA6C0-CB44-4BCD-8105-EE0BEC33E7DD}" destId="{79EF7209-7580-4915-9C16-121052600C93}" srcOrd="0" destOrd="0" parTransId="{B43B8BC0-0617-4046-9636-08F4E6ED2567}" sibTransId="{C6FDC175-8AB5-492C-B223-767AA5EE773A}"/>
    <dgm:cxn modelId="{ED35A23D-8705-4FC0-835F-51214D248900}" type="presOf" srcId="{A5E2A0FE-1804-4C53-94E9-0E1155AC71E8}" destId="{C35AE950-3523-4A37-987F-89AA8F56D47E}" srcOrd="0" destOrd="0" presId="urn:microsoft.com/office/officeart/2008/layout/RadialCluster"/>
    <dgm:cxn modelId="{6746F153-F276-41D8-90A1-4EBC08E4F384}" type="presOf" srcId="{79EF7209-7580-4915-9C16-121052600C93}" destId="{1AF5D853-4473-4FF5-A4D9-7E7640CE253B}" srcOrd="0" destOrd="0" presId="urn:microsoft.com/office/officeart/2008/layout/RadialCluster"/>
    <dgm:cxn modelId="{B649385D-E618-4838-A976-31B4AAE6E241}" type="presOf" srcId="{E8A3474E-2484-40A7-A20A-B449E8878936}" destId="{654F006F-F519-43F0-92B4-B564C828F625}" srcOrd="0" destOrd="0" presId="urn:microsoft.com/office/officeart/2008/layout/RadialCluster"/>
    <dgm:cxn modelId="{15D58289-41DA-4971-98A9-39D89BB17EE4}" srcId="{D2E88BBD-7E33-4B2F-B3AB-1AC4B3C9ADC4}" destId="{324D2711-95B1-40FD-92E6-A7E1405ECB85}" srcOrd="0" destOrd="0" parTransId="{B8482FBD-5EF2-44B4-A60D-4A78BCAB1320}" sibTransId="{22480FBD-E63B-45E9-BAEB-0FF577260713}"/>
    <dgm:cxn modelId="{60D9278C-076E-484E-8449-F7BEE7A8E976}" type="presOf" srcId="{5D2E1FE8-47EC-43C2-9E5E-F2BBC903BC53}" destId="{AB6807C9-0518-41BA-B4CA-D19DD4676876}" srcOrd="0" destOrd="0" presId="urn:microsoft.com/office/officeart/2008/layout/RadialCluster"/>
    <dgm:cxn modelId="{F3A5CB90-807B-4FF8-9C2A-C57DC36065E7}" type="presOf" srcId="{61ECA6C0-CB44-4BCD-8105-EE0BEC33E7DD}" destId="{B0805E22-9B58-473A-9482-A6AE5BED924E}" srcOrd="0" destOrd="0" presId="urn:microsoft.com/office/officeart/2008/layout/RadialCluster"/>
    <dgm:cxn modelId="{A8DF0D9A-EF46-403C-8525-D89CBA7CDF87}" srcId="{79EF7209-7580-4915-9C16-121052600C93}" destId="{5D2E1FE8-47EC-43C2-9E5E-F2BBC903BC53}" srcOrd="0" destOrd="0" parTransId="{E8A3474E-2484-40A7-A20A-B449E8878936}" sibTransId="{C9195343-1CD1-42C7-B2E1-30987CB87DE1}"/>
    <dgm:cxn modelId="{DA8CF4C0-2E53-4969-8505-299D7431F653}" srcId="{79EF7209-7580-4915-9C16-121052600C93}" destId="{4B3A65C5-E87F-4EA2-9458-3A45E48F063D}" srcOrd="2" destOrd="0" parTransId="{75C92503-5E95-48F0-B2AB-1690C7EC83F8}" sibTransId="{3FCE9040-96F0-4809-A23D-2D30FA3EAC9D}"/>
    <dgm:cxn modelId="{085982C4-06E6-4A19-BE72-82871E5CFAA6}" type="presOf" srcId="{6CE20AB4-1951-4339-A2F8-9C1ED1561692}" destId="{AC149409-39A5-4278-9116-720742F0B5D3}" srcOrd="0" destOrd="0" presId="urn:microsoft.com/office/officeart/2008/layout/RadialCluster"/>
    <dgm:cxn modelId="{173028D1-7A77-4868-9FB0-701FEB3D3248}" type="presOf" srcId="{383666BF-0B16-4C8A-8F48-827590E3E916}" destId="{CA1843C4-B040-4BD1-B682-AD7F17CF7F54}" srcOrd="0" destOrd="0" presId="urn:microsoft.com/office/officeart/2008/layout/RadialCluster"/>
    <dgm:cxn modelId="{184A93DF-E30E-46FA-B1FC-DBE3837B23A6}" type="presOf" srcId="{75C92503-5E95-48F0-B2AB-1690C7EC83F8}" destId="{F886818B-B737-4C89-805D-5DFA15E73C76}" srcOrd="0" destOrd="0" presId="urn:microsoft.com/office/officeart/2008/layout/RadialCluster"/>
    <dgm:cxn modelId="{F4A3D6DF-15D7-415D-9A73-E065723B5275}" srcId="{79EF7209-7580-4915-9C16-121052600C93}" destId="{DEB1805A-766B-4DA5-9ADF-1B2F2C23C916}" srcOrd="1" destOrd="0" parTransId="{68A72C81-5DBD-4C7E-9C31-179DE318957B}" sibTransId="{A423C485-9C43-43F0-BB40-C900CF4AB7CA}"/>
    <dgm:cxn modelId="{DAFD5AE3-5DF6-455D-83F1-AB9CD21D3520}" type="presOf" srcId="{903E67B1-1576-4511-BA37-EA0D7DD7F51D}" destId="{8A2268CB-38FD-49B1-82D1-B38FC21317E8}" srcOrd="0" destOrd="0" presId="urn:microsoft.com/office/officeart/2008/layout/RadialCluster"/>
    <dgm:cxn modelId="{16A4BBE4-A22F-46AE-8EE9-6C6C98B49A3F}" type="presOf" srcId="{B1B85F75-3E23-4835-B476-6B7D04712CB2}" destId="{043EAD81-D754-4F87-8997-07266B6E281D}" srcOrd="0" destOrd="0" presId="urn:microsoft.com/office/officeart/2008/layout/RadialCluster"/>
    <dgm:cxn modelId="{55B5B8EF-68CA-4E22-A65D-3DB3A8857B48}" type="presOf" srcId="{A763D154-C9DB-479C-972D-B2E0BC8E6D2A}" destId="{5E8D25B7-2F84-4F4A-AC54-E1243406FE0A}" srcOrd="0" destOrd="0" presId="urn:microsoft.com/office/officeart/2008/layout/RadialCluster"/>
    <dgm:cxn modelId="{3CD386F0-4DDB-43AF-9730-73FAC91E0ADF}" type="presOf" srcId="{DEB1805A-766B-4DA5-9ADF-1B2F2C23C916}" destId="{1E03476D-0194-43FF-BB9A-B133D955F12F}" srcOrd="0" destOrd="0" presId="urn:microsoft.com/office/officeart/2008/layout/RadialCluster"/>
    <dgm:cxn modelId="{FC61C6F0-08E5-48FE-AE02-5CDB5BDE61E4}" srcId="{79EF7209-7580-4915-9C16-121052600C93}" destId="{A5E2A0FE-1804-4C53-94E9-0E1155AC71E8}" srcOrd="4" destOrd="0" parTransId="{B1B85F75-3E23-4835-B476-6B7D04712CB2}" sibTransId="{0D63B8A7-0E6B-46BC-AC5A-502BDCB9AA85}"/>
    <dgm:cxn modelId="{06CC24F1-5376-44B2-8B83-05E0F4C8434A}" srcId="{79EF7209-7580-4915-9C16-121052600C93}" destId="{A763D154-C9DB-479C-972D-B2E0BC8E6D2A}" srcOrd="3" destOrd="0" parTransId="{903E67B1-1576-4511-BA37-EA0D7DD7F51D}" sibTransId="{48DD9FF4-84F6-48E8-A373-7B0A94C427B0}"/>
    <dgm:cxn modelId="{3B456BF5-02DA-4BFF-9A7C-73ACCBCC3069}" type="presParOf" srcId="{B0805E22-9B58-473A-9482-A6AE5BED924E}" destId="{B52D1A70-C606-49D6-8762-EEE39F38A3CE}" srcOrd="0" destOrd="0" presId="urn:microsoft.com/office/officeart/2008/layout/RadialCluster"/>
    <dgm:cxn modelId="{DC9C44E5-6E89-44AC-8319-794E5E47B705}" type="presParOf" srcId="{B52D1A70-C606-49D6-8762-EEE39F38A3CE}" destId="{1AF5D853-4473-4FF5-A4D9-7E7640CE253B}" srcOrd="0" destOrd="0" presId="urn:microsoft.com/office/officeart/2008/layout/RadialCluster"/>
    <dgm:cxn modelId="{ED33E933-E9E6-4AA8-9D9D-D150A7C3B4C7}" type="presParOf" srcId="{B52D1A70-C606-49D6-8762-EEE39F38A3CE}" destId="{654F006F-F519-43F0-92B4-B564C828F625}" srcOrd="1" destOrd="0" presId="urn:microsoft.com/office/officeart/2008/layout/RadialCluster"/>
    <dgm:cxn modelId="{9FCF794C-1B7A-489A-8464-ABF399912A5C}" type="presParOf" srcId="{B52D1A70-C606-49D6-8762-EEE39F38A3CE}" destId="{AB6807C9-0518-41BA-B4CA-D19DD4676876}" srcOrd="2" destOrd="0" presId="urn:microsoft.com/office/officeart/2008/layout/RadialCluster"/>
    <dgm:cxn modelId="{9EB0842C-499F-4AAD-9D7C-EAD4E2C9591F}" type="presParOf" srcId="{B52D1A70-C606-49D6-8762-EEE39F38A3CE}" destId="{CEB4D900-7771-43A0-9671-934E479F9C5D}" srcOrd="3" destOrd="0" presId="urn:microsoft.com/office/officeart/2008/layout/RadialCluster"/>
    <dgm:cxn modelId="{48B73386-C5C0-4756-A96E-17EAEFDEB6B8}" type="presParOf" srcId="{B52D1A70-C606-49D6-8762-EEE39F38A3CE}" destId="{1E03476D-0194-43FF-BB9A-B133D955F12F}" srcOrd="4" destOrd="0" presId="urn:microsoft.com/office/officeart/2008/layout/RadialCluster"/>
    <dgm:cxn modelId="{3D897D87-49FA-495A-A66E-31694BC76285}" type="presParOf" srcId="{B52D1A70-C606-49D6-8762-EEE39F38A3CE}" destId="{F886818B-B737-4C89-805D-5DFA15E73C76}" srcOrd="5" destOrd="0" presId="urn:microsoft.com/office/officeart/2008/layout/RadialCluster"/>
    <dgm:cxn modelId="{BECD05AB-387E-4C33-9EB4-B44DC49201E8}" type="presParOf" srcId="{B52D1A70-C606-49D6-8762-EEE39F38A3CE}" destId="{6B100D4D-65B4-47FF-BAA5-6469B94C0832}" srcOrd="6" destOrd="0" presId="urn:microsoft.com/office/officeart/2008/layout/RadialCluster"/>
    <dgm:cxn modelId="{A82079D4-7F25-4484-8B0D-0ABC43DA896A}" type="presParOf" srcId="{B52D1A70-C606-49D6-8762-EEE39F38A3CE}" destId="{8A2268CB-38FD-49B1-82D1-B38FC21317E8}" srcOrd="7" destOrd="0" presId="urn:microsoft.com/office/officeart/2008/layout/RadialCluster"/>
    <dgm:cxn modelId="{63E68C9B-A050-440E-8DD4-C1F6968A4869}" type="presParOf" srcId="{B52D1A70-C606-49D6-8762-EEE39F38A3CE}" destId="{5E8D25B7-2F84-4F4A-AC54-E1243406FE0A}" srcOrd="8" destOrd="0" presId="urn:microsoft.com/office/officeart/2008/layout/RadialCluster"/>
    <dgm:cxn modelId="{A7B1F753-5478-4521-81E8-EAFA45BB98DA}" type="presParOf" srcId="{B52D1A70-C606-49D6-8762-EEE39F38A3CE}" destId="{043EAD81-D754-4F87-8997-07266B6E281D}" srcOrd="9" destOrd="0" presId="urn:microsoft.com/office/officeart/2008/layout/RadialCluster"/>
    <dgm:cxn modelId="{546D1FAD-DF6D-4152-BD78-B5F46101114E}" type="presParOf" srcId="{B52D1A70-C606-49D6-8762-EEE39F38A3CE}" destId="{C35AE950-3523-4A37-987F-89AA8F56D47E}" srcOrd="10" destOrd="0" presId="urn:microsoft.com/office/officeart/2008/layout/RadialCluster"/>
    <dgm:cxn modelId="{2D701441-E12D-4E24-BD69-9281D9A53BA7}" type="presParOf" srcId="{B52D1A70-C606-49D6-8762-EEE39F38A3CE}" destId="{CA1843C4-B040-4BD1-B682-AD7F17CF7F54}" srcOrd="11" destOrd="0" presId="urn:microsoft.com/office/officeart/2008/layout/RadialCluster"/>
    <dgm:cxn modelId="{2EF7D09F-5CF7-42F9-99DD-4A1A30BC0946}" type="presParOf" srcId="{B52D1A70-C606-49D6-8762-EEE39F38A3CE}" destId="{95ED3E95-E131-40B5-94BA-FF9E1B1AD92F}" srcOrd="12" destOrd="0" presId="urn:microsoft.com/office/officeart/2008/layout/RadialCluster"/>
    <dgm:cxn modelId="{0D219B3A-FD1D-4C83-8D53-FA2F427455E7}" type="presParOf" srcId="{B52D1A70-C606-49D6-8762-EEE39F38A3CE}" destId="{C451197D-2624-4379-8A35-3B7B0644EE8C}" srcOrd="13" destOrd="0" presId="urn:microsoft.com/office/officeart/2008/layout/RadialCluster"/>
    <dgm:cxn modelId="{769858E9-6D47-4CAE-A61A-ABA2323CEFD9}" type="presParOf" srcId="{B52D1A70-C606-49D6-8762-EEE39F38A3CE}" destId="{AC149409-39A5-4278-9116-720742F0B5D3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ECA6C0-CB44-4BCD-8105-EE0BEC33E7DD}" type="doc">
      <dgm:prSet loTypeId="urn:microsoft.com/office/officeart/2008/layout/RadialCluster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5D2E1FE8-47EC-43C2-9E5E-F2BBC903BC53}">
      <dgm:prSet phldrT="[Tekst]"/>
      <dgm:spPr/>
      <dgm:t>
        <a:bodyPr/>
        <a:lstStyle/>
        <a:p>
          <a:r>
            <a:rPr lang="pl-PL" dirty="0"/>
            <a:t>E-learning</a:t>
          </a:r>
        </a:p>
      </dgm:t>
    </dgm:pt>
    <dgm:pt modelId="{E8A3474E-2484-40A7-A20A-B449E8878936}" type="parTrans" cxnId="{A8DF0D9A-EF46-403C-8525-D89CBA7CDF87}">
      <dgm:prSet/>
      <dgm:spPr/>
      <dgm:t>
        <a:bodyPr/>
        <a:lstStyle/>
        <a:p>
          <a:endParaRPr lang="pl-PL"/>
        </a:p>
      </dgm:t>
    </dgm:pt>
    <dgm:pt modelId="{C9195343-1CD1-42C7-B2E1-30987CB87DE1}" type="sibTrans" cxnId="{A8DF0D9A-EF46-403C-8525-D89CBA7CDF87}">
      <dgm:prSet/>
      <dgm:spPr/>
      <dgm:t>
        <a:bodyPr/>
        <a:lstStyle/>
        <a:p>
          <a:endParaRPr lang="pl-PL"/>
        </a:p>
      </dgm:t>
    </dgm:pt>
    <dgm:pt modelId="{D2E88BBD-7E33-4B2F-B3AB-1AC4B3C9ADC4}">
      <dgm:prSet phldrT="[Tekst]" phldr="1"/>
      <dgm:spPr/>
      <dgm:t>
        <a:bodyPr/>
        <a:lstStyle/>
        <a:p>
          <a:endParaRPr lang="pl-PL"/>
        </a:p>
      </dgm:t>
    </dgm:pt>
    <dgm:pt modelId="{A22F3503-57EA-4D2C-82EC-5952B4AF20DD}" type="parTrans" cxnId="{BA497F18-B059-42EA-AB6A-C0F03DAB36A1}">
      <dgm:prSet/>
      <dgm:spPr/>
      <dgm:t>
        <a:bodyPr/>
        <a:lstStyle/>
        <a:p>
          <a:endParaRPr lang="pl-PL"/>
        </a:p>
      </dgm:t>
    </dgm:pt>
    <dgm:pt modelId="{70A5EF8F-66D4-4150-ACEE-C722D6899981}" type="sibTrans" cxnId="{BA497F18-B059-42EA-AB6A-C0F03DAB36A1}">
      <dgm:prSet/>
      <dgm:spPr/>
      <dgm:t>
        <a:bodyPr/>
        <a:lstStyle/>
        <a:p>
          <a:endParaRPr lang="pl-PL"/>
        </a:p>
      </dgm:t>
    </dgm:pt>
    <dgm:pt modelId="{324D2711-95B1-40FD-92E6-A7E1405ECB85}">
      <dgm:prSet phldrT="[Tekst]" phldr="1"/>
      <dgm:spPr/>
      <dgm:t>
        <a:bodyPr/>
        <a:lstStyle/>
        <a:p>
          <a:endParaRPr lang="pl-PL"/>
        </a:p>
      </dgm:t>
    </dgm:pt>
    <dgm:pt modelId="{B8482FBD-5EF2-44B4-A60D-4A78BCAB1320}" type="parTrans" cxnId="{15D58289-41DA-4971-98A9-39D89BB17EE4}">
      <dgm:prSet/>
      <dgm:spPr/>
      <dgm:t>
        <a:bodyPr/>
        <a:lstStyle/>
        <a:p>
          <a:endParaRPr lang="pl-PL"/>
        </a:p>
      </dgm:t>
    </dgm:pt>
    <dgm:pt modelId="{22480FBD-E63B-45E9-BAEB-0FF577260713}" type="sibTrans" cxnId="{15D58289-41DA-4971-98A9-39D89BB17EE4}">
      <dgm:prSet/>
      <dgm:spPr/>
      <dgm:t>
        <a:bodyPr/>
        <a:lstStyle/>
        <a:p>
          <a:endParaRPr lang="pl-PL"/>
        </a:p>
      </dgm:t>
    </dgm:pt>
    <dgm:pt modelId="{79EF7209-7580-4915-9C16-121052600C93}">
      <dgm:prSet phldrT="[Tekst]" phldr="1"/>
      <dgm:spPr>
        <a:solidFill>
          <a:schemeClr val="bg1"/>
        </a:solidFill>
      </dgm:spPr>
      <dgm:t>
        <a:bodyPr/>
        <a:lstStyle/>
        <a:p>
          <a:endParaRPr lang="pl-PL" dirty="0"/>
        </a:p>
      </dgm:t>
    </dgm:pt>
    <dgm:pt modelId="{C6FDC175-8AB5-492C-B223-767AA5EE773A}" type="sibTrans" cxnId="{D3A5F831-B0AA-4061-B3EA-652CBFDA385B}">
      <dgm:prSet/>
      <dgm:spPr/>
      <dgm:t>
        <a:bodyPr/>
        <a:lstStyle/>
        <a:p>
          <a:endParaRPr lang="pl-PL"/>
        </a:p>
      </dgm:t>
    </dgm:pt>
    <dgm:pt modelId="{B43B8BC0-0617-4046-9636-08F4E6ED2567}" type="parTrans" cxnId="{D3A5F831-B0AA-4061-B3EA-652CBFDA385B}">
      <dgm:prSet/>
      <dgm:spPr/>
      <dgm:t>
        <a:bodyPr/>
        <a:lstStyle/>
        <a:p>
          <a:endParaRPr lang="pl-PL"/>
        </a:p>
      </dgm:t>
    </dgm:pt>
    <dgm:pt modelId="{DEB1805A-766B-4DA5-9ADF-1B2F2C23C916}">
      <dgm:prSet phldrT="[Tekst]"/>
      <dgm:spPr/>
      <dgm:t>
        <a:bodyPr/>
        <a:lstStyle/>
        <a:p>
          <a:r>
            <a:rPr lang="pl-PL" dirty="0"/>
            <a:t>Hospitacje</a:t>
          </a:r>
        </a:p>
      </dgm:t>
    </dgm:pt>
    <dgm:pt modelId="{68A72C81-5DBD-4C7E-9C31-179DE318957B}" type="parTrans" cxnId="{F4A3D6DF-15D7-415D-9A73-E065723B5275}">
      <dgm:prSet/>
      <dgm:spPr/>
      <dgm:t>
        <a:bodyPr/>
        <a:lstStyle/>
        <a:p>
          <a:endParaRPr lang="pl-PL"/>
        </a:p>
      </dgm:t>
    </dgm:pt>
    <dgm:pt modelId="{A423C485-9C43-43F0-BB40-C900CF4AB7CA}" type="sibTrans" cxnId="{F4A3D6DF-15D7-415D-9A73-E065723B5275}">
      <dgm:prSet/>
      <dgm:spPr/>
      <dgm:t>
        <a:bodyPr/>
        <a:lstStyle/>
        <a:p>
          <a:endParaRPr lang="pl-PL"/>
        </a:p>
      </dgm:t>
    </dgm:pt>
    <dgm:pt modelId="{4B3A65C5-E87F-4EA2-9458-3A45E48F063D}">
      <dgm:prSet phldrT="[Tekst]"/>
      <dgm:spPr/>
      <dgm:t>
        <a:bodyPr/>
        <a:lstStyle/>
        <a:p>
          <a:r>
            <a:rPr lang="pl-PL" dirty="0"/>
            <a:t>Ankietyzacja</a:t>
          </a:r>
        </a:p>
      </dgm:t>
    </dgm:pt>
    <dgm:pt modelId="{75C92503-5E95-48F0-B2AB-1690C7EC83F8}" type="parTrans" cxnId="{DA8CF4C0-2E53-4969-8505-299D7431F653}">
      <dgm:prSet/>
      <dgm:spPr/>
      <dgm:t>
        <a:bodyPr/>
        <a:lstStyle/>
        <a:p>
          <a:endParaRPr lang="pl-PL"/>
        </a:p>
      </dgm:t>
    </dgm:pt>
    <dgm:pt modelId="{3FCE9040-96F0-4809-A23D-2D30FA3EAC9D}" type="sibTrans" cxnId="{DA8CF4C0-2E53-4969-8505-299D7431F653}">
      <dgm:prSet/>
      <dgm:spPr/>
      <dgm:t>
        <a:bodyPr/>
        <a:lstStyle/>
        <a:p>
          <a:endParaRPr lang="pl-PL"/>
        </a:p>
      </dgm:t>
    </dgm:pt>
    <dgm:pt modelId="{A763D154-C9DB-479C-972D-B2E0BC8E6D2A}">
      <dgm:prSet phldrT="[Tekst]"/>
      <dgm:spPr/>
      <dgm:t>
        <a:bodyPr/>
        <a:lstStyle/>
        <a:p>
          <a:r>
            <a:rPr lang="pl-PL" dirty="0"/>
            <a:t>Symulacja medyczna</a:t>
          </a:r>
        </a:p>
      </dgm:t>
    </dgm:pt>
    <dgm:pt modelId="{903E67B1-1576-4511-BA37-EA0D7DD7F51D}" type="parTrans" cxnId="{06CC24F1-5376-44B2-8B83-05E0F4C8434A}">
      <dgm:prSet/>
      <dgm:spPr/>
      <dgm:t>
        <a:bodyPr/>
        <a:lstStyle/>
        <a:p>
          <a:endParaRPr lang="pl-PL"/>
        </a:p>
      </dgm:t>
    </dgm:pt>
    <dgm:pt modelId="{48DD9FF4-84F6-48E8-A373-7B0A94C427B0}" type="sibTrans" cxnId="{06CC24F1-5376-44B2-8B83-05E0F4C8434A}">
      <dgm:prSet/>
      <dgm:spPr/>
      <dgm:t>
        <a:bodyPr/>
        <a:lstStyle/>
        <a:p>
          <a:endParaRPr lang="pl-PL"/>
        </a:p>
      </dgm:t>
    </dgm:pt>
    <dgm:pt modelId="{A5E2A0FE-1804-4C53-94E9-0E1155AC71E8}">
      <dgm:prSet phldrT="[Tekst]"/>
      <dgm:spPr/>
      <dgm:t>
        <a:bodyPr/>
        <a:lstStyle/>
        <a:p>
          <a:r>
            <a:rPr lang="pl-PL" dirty="0"/>
            <a:t>Pacjent standaryzowany</a:t>
          </a:r>
        </a:p>
      </dgm:t>
    </dgm:pt>
    <dgm:pt modelId="{B1B85F75-3E23-4835-B476-6B7D04712CB2}" type="parTrans" cxnId="{FC61C6F0-08E5-48FE-AE02-5CDB5BDE61E4}">
      <dgm:prSet/>
      <dgm:spPr/>
      <dgm:t>
        <a:bodyPr/>
        <a:lstStyle/>
        <a:p>
          <a:endParaRPr lang="pl-PL"/>
        </a:p>
      </dgm:t>
    </dgm:pt>
    <dgm:pt modelId="{0D63B8A7-0E6B-46BC-AC5A-502BDCB9AA85}" type="sibTrans" cxnId="{FC61C6F0-08E5-48FE-AE02-5CDB5BDE61E4}">
      <dgm:prSet/>
      <dgm:spPr/>
      <dgm:t>
        <a:bodyPr/>
        <a:lstStyle/>
        <a:p>
          <a:endParaRPr lang="pl-PL"/>
        </a:p>
      </dgm:t>
    </dgm:pt>
    <dgm:pt modelId="{679EEC8B-F4FE-49F7-8C8D-031D22BC5AFC}">
      <dgm:prSet phldrT="[Tekst]"/>
      <dgm:spPr/>
      <dgm:t>
        <a:bodyPr/>
        <a:lstStyle/>
        <a:p>
          <a:r>
            <a:rPr lang="pl-PL" dirty="0"/>
            <a:t>Feedback</a:t>
          </a:r>
        </a:p>
      </dgm:t>
    </dgm:pt>
    <dgm:pt modelId="{383666BF-0B16-4C8A-8F48-827590E3E916}" type="parTrans" cxnId="{FBA00C30-C8CD-48A0-A45E-D49962A0B595}">
      <dgm:prSet/>
      <dgm:spPr/>
      <dgm:t>
        <a:bodyPr/>
        <a:lstStyle/>
        <a:p>
          <a:endParaRPr lang="pl-PL"/>
        </a:p>
      </dgm:t>
    </dgm:pt>
    <dgm:pt modelId="{99E70136-B02B-4634-AFE4-6F46FEAF3C2B}" type="sibTrans" cxnId="{FBA00C30-C8CD-48A0-A45E-D49962A0B595}">
      <dgm:prSet/>
      <dgm:spPr/>
      <dgm:t>
        <a:bodyPr/>
        <a:lstStyle/>
        <a:p>
          <a:endParaRPr lang="pl-PL"/>
        </a:p>
      </dgm:t>
    </dgm:pt>
    <dgm:pt modelId="{6CE20AB4-1951-4339-A2F8-9C1ED1561692}">
      <dgm:prSet phldrT="[Tekst]"/>
      <dgm:spPr/>
      <dgm:t>
        <a:bodyPr/>
        <a:lstStyle/>
        <a:p>
          <a:r>
            <a:rPr lang="pl-PL" dirty="0"/>
            <a:t>Mistrzowie dydaktyki</a:t>
          </a:r>
        </a:p>
      </dgm:t>
    </dgm:pt>
    <dgm:pt modelId="{CEDCAE84-2C9A-4A04-A2B2-E05416B9C548}" type="parTrans" cxnId="{8C2D5002-5FA2-41B0-84CB-DED7E763D239}">
      <dgm:prSet/>
      <dgm:spPr/>
      <dgm:t>
        <a:bodyPr/>
        <a:lstStyle/>
        <a:p>
          <a:endParaRPr lang="pl-PL"/>
        </a:p>
      </dgm:t>
    </dgm:pt>
    <dgm:pt modelId="{0D7A2C5E-3521-4921-8CFB-F09C19F0CE6F}" type="sibTrans" cxnId="{8C2D5002-5FA2-41B0-84CB-DED7E763D239}">
      <dgm:prSet/>
      <dgm:spPr/>
      <dgm:t>
        <a:bodyPr/>
        <a:lstStyle/>
        <a:p>
          <a:endParaRPr lang="pl-PL"/>
        </a:p>
      </dgm:t>
    </dgm:pt>
    <dgm:pt modelId="{B0805E22-9B58-473A-9482-A6AE5BED924E}" type="pres">
      <dgm:prSet presAssocID="{61ECA6C0-CB44-4BCD-8105-EE0BEC33E7D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52D1A70-C606-49D6-8762-EEE39F38A3CE}" type="pres">
      <dgm:prSet presAssocID="{79EF7209-7580-4915-9C16-121052600C93}" presName="singleCycle" presStyleCnt="0"/>
      <dgm:spPr/>
    </dgm:pt>
    <dgm:pt modelId="{1AF5D853-4473-4FF5-A4D9-7E7640CE253B}" type="pres">
      <dgm:prSet presAssocID="{79EF7209-7580-4915-9C16-121052600C93}" presName="singleCenter" presStyleLbl="node1" presStyleIdx="0" presStyleCnt="8" custScaleX="112447" custScaleY="112447" custLinFactNeighborX="0" custLinFactNeighborY="-2476">
        <dgm:presLayoutVars>
          <dgm:chMax val="7"/>
          <dgm:chPref val="7"/>
        </dgm:presLayoutVars>
      </dgm:prSet>
      <dgm:spPr>
        <a:prstGeom prst="rect">
          <a:avLst/>
        </a:prstGeom>
      </dgm:spPr>
    </dgm:pt>
    <dgm:pt modelId="{654F006F-F519-43F0-92B4-B564C828F625}" type="pres">
      <dgm:prSet presAssocID="{E8A3474E-2484-40A7-A20A-B449E8878936}" presName="Name56" presStyleLbl="parChTrans1D2" presStyleIdx="0" presStyleCnt="7"/>
      <dgm:spPr/>
    </dgm:pt>
    <dgm:pt modelId="{AB6807C9-0518-41BA-B4CA-D19DD4676876}" type="pres">
      <dgm:prSet presAssocID="{5D2E1FE8-47EC-43C2-9E5E-F2BBC903BC53}" presName="text0" presStyleLbl="node1" presStyleIdx="1" presStyleCnt="8" custScaleX="174824" custScaleY="94405">
        <dgm:presLayoutVars>
          <dgm:bulletEnabled val="1"/>
        </dgm:presLayoutVars>
      </dgm:prSet>
      <dgm:spPr/>
    </dgm:pt>
    <dgm:pt modelId="{CEB4D900-7771-43A0-9671-934E479F9C5D}" type="pres">
      <dgm:prSet presAssocID="{68A72C81-5DBD-4C7E-9C31-179DE318957B}" presName="Name56" presStyleLbl="parChTrans1D2" presStyleIdx="1" presStyleCnt="7"/>
      <dgm:spPr/>
    </dgm:pt>
    <dgm:pt modelId="{1E03476D-0194-43FF-BB9A-B133D955F12F}" type="pres">
      <dgm:prSet presAssocID="{DEB1805A-766B-4DA5-9ADF-1B2F2C23C916}" presName="text0" presStyleLbl="node1" presStyleIdx="2" presStyleCnt="8" custScaleX="174824" custScaleY="94405" custRadScaleRad="126148" custRadScaleInc="34809">
        <dgm:presLayoutVars>
          <dgm:bulletEnabled val="1"/>
        </dgm:presLayoutVars>
      </dgm:prSet>
      <dgm:spPr/>
    </dgm:pt>
    <dgm:pt modelId="{F886818B-B737-4C89-805D-5DFA15E73C76}" type="pres">
      <dgm:prSet presAssocID="{75C92503-5E95-48F0-B2AB-1690C7EC83F8}" presName="Name56" presStyleLbl="parChTrans1D2" presStyleIdx="2" presStyleCnt="7"/>
      <dgm:spPr/>
    </dgm:pt>
    <dgm:pt modelId="{6B100D4D-65B4-47FF-BAA5-6469B94C0832}" type="pres">
      <dgm:prSet presAssocID="{4B3A65C5-E87F-4EA2-9458-3A45E48F063D}" presName="text0" presStyleLbl="node1" presStyleIdx="3" presStyleCnt="8" custScaleX="174824" custScaleY="94405" custRadScaleRad="111897" custRadScaleInc="-5393">
        <dgm:presLayoutVars>
          <dgm:bulletEnabled val="1"/>
        </dgm:presLayoutVars>
      </dgm:prSet>
      <dgm:spPr/>
    </dgm:pt>
    <dgm:pt modelId="{8A2268CB-38FD-49B1-82D1-B38FC21317E8}" type="pres">
      <dgm:prSet presAssocID="{903E67B1-1576-4511-BA37-EA0D7DD7F51D}" presName="Name56" presStyleLbl="parChTrans1D2" presStyleIdx="3" presStyleCnt="7"/>
      <dgm:spPr/>
    </dgm:pt>
    <dgm:pt modelId="{5E8D25B7-2F84-4F4A-AC54-E1243406FE0A}" type="pres">
      <dgm:prSet presAssocID="{A763D154-C9DB-479C-972D-B2E0BC8E6D2A}" presName="text0" presStyleLbl="node1" presStyleIdx="4" presStyleCnt="8" custScaleX="174824" custScaleY="94405" custRadScaleRad="112959" custRadScaleInc="-36757">
        <dgm:presLayoutVars>
          <dgm:bulletEnabled val="1"/>
        </dgm:presLayoutVars>
      </dgm:prSet>
      <dgm:spPr/>
    </dgm:pt>
    <dgm:pt modelId="{043EAD81-D754-4F87-8997-07266B6E281D}" type="pres">
      <dgm:prSet presAssocID="{B1B85F75-3E23-4835-B476-6B7D04712CB2}" presName="Name56" presStyleLbl="parChTrans1D2" presStyleIdx="4" presStyleCnt="7"/>
      <dgm:spPr/>
    </dgm:pt>
    <dgm:pt modelId="{C35AE950-3523-4A37-987F-89AA8F56D47E}" type="pres">
      <dgm:prSet presAssocID="{A5E2A0FE-1804-4C53-94E9-0E1155AC71E8}" presName="text0" presStyleLbl="node1" presStyleIdx="5" presStyleCnt="8" custScaleX="174824" custScaleY="94405" custRadScaleRad="113332" custRadScaleInc="45238">
        <dgm:presLayoutVars>
          <dgm:bulletEnabled val="1"/>
        </dgm:presLayoutVars>
      </dgm:prSet>
      <dgm:spPr/>
    </dgm:pt>
    <dgm:pt modelId="{CA1843C4-B040-4BD1-B682-AD7F17CF7F54}" type="pres">
      <dgm:prSet presAssocID="{383666BF-0B16-4C8A-8F48-827590E3E916}" presName="Name56" presStyleLbl="parChTrans1D2" presStyleIdx="5" presStyleCnt="7"/>
      <dgm:spPr/>
    </dgm:pt>
    <dgm:pt modelId="{95ED3E95-E131-40B5-94BA-FF9E1B1AD92F}" type="pres">
      <dgm:prSet presAssocID="{679EEC8B-F4FE-49F7-8C8D-031D22BC5AFC}" presName="text0" presStyleLbl="node1" presStyleIdx="6" presStyleCnt="8" custScaleX="174824" custScaleY="94405" custRadScaleRad="108793" custRadScaleInc="4102">
        <dgm:presLayoutVars>
          <dgm:bulletEnabled val="1"/>
        </dgm:presLayoutVars>
      </dgm:prSet>
      <dgm:spPr/>
    </dgm:pt>
    <dgm:pt modelId="{C451197D-2624-4379-8A35-3B7B0644EE8C}" type="pres">
      <dgm:prSet presAssocID="{CEDCAE84-2C9A-4A04-A2B2-E05416B9C548}" presName="Name56" presStyleLbl="parChTrans1D2" presStyleIdx="6" presStyleCnt="7"/>
      <dgm:spPr/>
    </dgm:pt>
    <dgm:pt modelId="{AC149409-39A5-4278-9116-720742F0B5D3}" type="pres">
      <dgm:prSet presAssocID="{6CE20AB4-1951-4339-A2F8-9C1ED1561692}" presName="text0" presStyleLbl="node1" presStyleIdx="7" presStyleCnt="8" custScaleX="174824" custScaleY="94405" custRadScaleRad="123403" custRadScaleInc="-31980">
        <dgm:presLayoutVars>
          <dgm:bulletEnabled val="1"/>
        </dgm:presLayoutVars>
      </dgm:prSet>
      <dgm:spPr/>
    </dgm:pt>
  </dgm:ptLst>
  <dgm:cxnLst>
    <dgm:cxn modelId="{8C2D5002-5FA2-41B0-84CB-DED7E763D239}" srcId="{79EF7209-7580-4915-9C16-121052600C93}" destId="{6CE20AB4-1951-4339-A2F8-9C1ED1561692}" srcOrd="6" destOrd="0" parTransId="{CEDCAE84-2C9A-4A04-A2B2-E05416B9C548}" sibTransId="{0D7A2C5E-3521-4921-8CFB-F09C19F0CE6F}"/>
    <dgm:cxn modelId="{29CC8102-9561-4C79-832E-BCB6D50BDBC0}" type="presOf" srcId="{4B3A65C5-E87F-4EA2-9458-3A45E48F063D}" destId="{6B100D4D-65B4-47FF-BAA5-6469B94C0832}" srcOrd="0" destOrd="0" presId="urn:microsoft.com/office/officeart/2008/layout/RadialCluster"/>
    <dgm:cxn modelId="{BA497F18-B059-42EA-AB6A-C0F03DAB36A1}" srcId="{61ECA6C0-CB44-4BCD-8105-EE0BEC33E7DD}" destId="{D2E88BBD-7E33-4B2F-B3AB-1AC4B3C9ADC4}" srcOrd="1" destOrd="0" parTransId="{A22F3503-57EA-4D2C-82EC-5952B4AF20DD}" sibTransId="{70A5EF8F-66D4-4150-ACEE-C722D6899981}"/>
    <dgm:cxn modelId="{F6727522-6374-433A-86A2-4ED5080746E4}" type="presOf" srcId="{CEDCAE84-2C9A-4A04-A2B2-E05416B9C548}" destId="{C451197D-2624-4379-8A35-3B7B0644EE8C}" srcOrd="0" destOrd="0" presId="urn:microsoft.com/office/officeart/2008/layout/RadialCluster"/>
    <dgm:cxn modelId="{5FB80D26-E652-4286-9FFA-136609419156}" type="presOf" srcId="{679EEC8B-F4FE-49F7-8C8D-031D22BC5AFC}" destId="{95ED3E95-E131-40B5-94BA-FF9E1B1AD92F}" srcOrd="0" destOrd="0" presId="urn:microsoft.com/office/officeart/2008/layout/RadialCluster"/>
    <dgm:cxn modelId="{FBA00C30-C8CD-48A0-A45E-D49962A0B595}" srcId="{79EF7209-7580-4915-9C16-121052600C93}" destId="{679EEC8B-F4FE-49F7-8C8D-031D22BC5AFC}" srcOrd="5" destOrd="0" parTransId="{383666BF-0B16-4C8A-8F48-827590E3E916}" sibTransId="{99E70136-B02B-4634-AFE4-6F46FEAF3C2B}"/>
    <dgm:cxn modelId="{6F91F531-11E7-4D61-9CED-43B4FE56EEE6}" type="presOf" srcId="{68A72C81-5DBD-4C7E-9C31-179DE318957B}" destId="{CEB4D900-7771-43A0-9671-934E479F9C5D}" srcOrd="0" destOrd="0" presId="urn:microsoft.com/office/officeart/2008/layout/RadialCluster"/>
    <dgm:cxn modelId="{D3A5F831-B0AA-4061-B3EA-652CBFDA385B}" srcId="{61ECA6C0-CB44-4BCD-8105-EE0BEC33E7DD}" destId="{79EF7209-7580-4915-9C16-121052600C93}" srcOrd="0" destOrd="0" parTransId="{B43B8BC0-0617-4046-9636-08F4E6ED2567}" sibTransId="{C6FDC175-8AB5-492C-B223-767AA5EE773A}"/>
    <dgm:cxn modelId="{ED35A23D-8705-4FC0-835F-51214D248900}" type="presOf" srcId="{A5E2A0FE-1804-4C53-94E9-0E1155AC71E8}" destId="{C35AE950-3523-4A37-987F-89AA8F56D47E}" srcOrd="0" destOrd="0" presId="urn:microsoft.com/office/officeart/2008/layout/RadialCluster"/>
    <dgm:cxn modelId="{6746F153-F276-41D8-90A1-4EBC08E4F384}" type="presOf" srcId="{79EF7209-7580-4915-9C16-121052600C93}" destId="{1AF5D853-4473-4FF5-A4D9-7E7640CE253B}" srcOrd="0" destOrd="0" presId="urn:microsoft.com/office/officeart/2008/layout/RadialCluster"/>
    <dgm:cxn modelId="{B649385D-E618-4838-A976-31B4AAE6E241}" type="presOf" srcId="{E8A3474E-2484-40A7-A20A-B449E8878936}" destId="{654F006F-F519-43F0-92B4-B564C828F625}" srcOrd="0" destOrd="0" presId="urn:microsoft.com/office/officeart/2008/layout/RadialCluster"/>
    <dgm:cxn modelId="{15D58289-41DA-4971-98A9-39D89BB17EE4}" srcId="{D2E88BBD-7E33-4B2F-B3AB-1AC4B3C9ADC4}" destId="{324D2711-95B1-40FD-92E6-A7E1405ECB85}" srcOrd="0" destOrd="0" parTransId="{B8482FBD-5EF2-44B4-A60D-4A78BCAB1320}" sibTransId="{22480FBD-E63B-45E9-BAEB-0FF577260713}"/>
    <dgm:cxn modelId="{60D9278C-076E-484E-8449-F7BEE7A8E976}" type="presOf" srcId="{5D2E1FE8-47EC-43C2-9E5E-F2BBC903BC53}" destId="{AB6807C9-0518-41BA-B4CA-D19DD4676876}" srcOrd="0" destOrd="0" presId="urn:microsoft.com/office/officeart/2008/layout/RadialCluster"/>
    <dgm:cxn modelId="{F3A5CB90-807B-4FF8-9C2A-C57DC36065E7}" type="presOf" srcId="{61ECA6C0-CB44-4BCD-8105-EE0BEC33E7DD}" destId="{B0805E22-9B58-473A-9482-A6AE5BED924E}" srcOrd="0" destOrd="0" presId="urn:microsoft.com/office/officeart/2008/layout/RadialCluster"/>
    <dgm:cxn modelId="{A8DF0D9A-EF46-403C-8525-D89CBA7CDF87}" srcId="{79EF7209-7580-4915-9C16-121052600C93}" destId="{5D2E1FE8-47EC-43C2-9E5E-F2BBC903BC53}" srcOrd="0" destOrd="0" parTransId="{E8A3474E-2484-40A7-A20A-B449E8878936}" sibTransId="{C9195343-1CD1-42C7-B2E1-30987CB87DE1}"/>
    <dgm:cxn modelId="{DA8CF4C0-2E53-4969-8505-299D7431F653}" srcId="{79EF7209-7580-4915-9C16-121052600C93}" destId="{4B3A65C5-E87F-4EA2-9458-3A45E48F063D}" srcOrd="2" destOrd="0" parTransId="{75C92503-5E95-48F0-B2AB-1690C7EC83F8}" sibTransId="{3FCE9040-96F0-4809-A23D-2D30FA3EAC9D}"/>
    <dgm:cxn modelId="{085982C4-06E6-4A19-BE72-82871E5CFAA6}" type="presOf" srcId="{6CE20AB4-1951-4339-A2F8-9C1ED1561692}" destId="{AC149409-39A5-4278-9116-720742F0B5D3}" srcOrd="0" destOrd="0" presId="urn:microsoft.com/office/officeart/2008/layout/RadialCluster"/>
    <dgm:cxn modelId="{173028D1-7A77-4868-9FB0-701FEB3D3248}" type="presOf" srcId="{383666BF-0B16-4C8A-8F48-827590E3E916}" destId="{CA1843C4-B040-4BD1-B682-AD7F17CF7F54}" srcOrd="0" destOrd="0" presId="urn:microsoft.com/office/officeart/2008/layout/RadialCluster"/>
    <dgm:cxn modelId="{184A93DF-E30E-46FA-B1FC-DBE3837B23A6}" type="presOf" srcId="{75C92503-5E95-48F0-B2AB-1690C7EC83F8}" destId="{F886818B-B737-4C89-805D-5DFA15E73C76}" srcOrd="0" destOrd="0" presId="urn:microsoft.com/office/officeart/2008/layout/RadialCluster"/>
    <dgm:cxn modelId="{F4A3D6DF-15D7-415D-9A73-E065723B5275}" srcId="{79EF7209-7580-4915-9C16-121052600C93}" destId="{DEB1805A-766B-4DA5-9ADF-1B2F2C23C916}" srcOrd="1" destOrd="0" parTransId="{68A72C81-5DBD-4C7E-9C31-179DE318957B}" sibTransId="{A423C485-9C43-43F0-BB40-C900CF4AB7CA}"/>
    <dgm:cxn modelId="{DAFD5AE3-5DF6-455D-83F1-AB9CD21D3520}" type="presOf" srcId="{903E67B1-1576-4511-BA37-EA0D7DD7F51D}" destId="{8A2268CB-38FD-49B1-82D1-B38FC21317E8}" srcOrd="0" destOrd="0" presId="urn:microsoft.com/office/officeart/2008/layout/RadialCluster"/>
    <dgm:cxn modelId="{16A4BBE4-A22F-46AE-8EE9-6C6C98B49A3F}" type="presOf" srcId="{B1B85F75-3E23-4835-B476-6B7D04712CB2}" destId="{043EAD81-D754-4F87-8997-07266B6E281D}" srcOrd="0" destOrd="0" presId="urn:microsoft.com/office/officeart/2008/layout/RadialCluster"/>
    <dgm:cxn modelId="{55B5B8EF-68CA-4E22-A65D-3DB3A8857B48}" type="presOf" srcId="{A763D154-C9DB-479C-972D-B2E0BC8E6D2A}" destId="{5E8D25B7-2F84-4F4A-AC54-E1243406FE0A}" srcOrd="0" destOrd="0" presId="urn:microsoft.com/office/officeart/2008/layout/RadialCluster"/>
    <dgm:cxn modelId="{3CD386F0-4DDB-43AF-9730-73FAC91E0ADF}" type="presOf" srcId="{DEB1805A-766B-4DA5-9ADF-1B2F2C23C916}" destId="{1E03476D-0194-43FF-BB9A-B133D955F12F}" srcOrd="0" destOrd="0" presId="urn:microsoft.com/office/officeart/2008/layout/RadialCluster"/>
    <dgm:cxn modelId="{FC61C6F0-08E5-48FE-AE02-5CDB5BDE61E4}" srcId="{79EF7209-7580-4915-9C16-121052600C93}" destId="{A5E2A0FE-1804-4C53-94E9-0E1155AC71E8}" srcOrd="4" destOrd="0" parTransId="{B1B85F75-3E23-4835-B476-6B7D04712CB2}" sibTransId="{0D63B8A7-0E6B-46BC-AC5A-502BDCB9AA85}"/>
    <dgm:cxn modelId="{06CC24F1-5376-44B2-8B83-05E0F4C8434A}" srcId="{79EF7209-7580-4915-9C16-121052600C93}" destId="{A763D154-C9DB-479C-972D-B2E0BC8E6D2A}" srcOrd="3" destOrd="0" parTransId="{903E67B1-1576-4511-BA37-EA0D7DD7F51D}" sibTransId="{48DD9FF4-84F6-48E8-A373-7B0A94C427B0}"/>
    <dgm:cxn modelId="{3B456BF5-02DA-4BFF-9A7C-73ACCBCC3069}" type="presParOf" srcId="{B0805E22-9B58-473A-9482-A6AE5BED924E}" destId="{B52D1A70-C606-49D6-8762-EEE39F38A3CE}" srcOrd="0" destOrd="0" presId="urn:microsoft.com/office/officeart/2008/layout/RadialCluster"/>
    <dgm:cxn modelId="{DC9C44E5-6E89-44AC-8319-794E5E47B705}" type="presParOf" srcId="{B52D1A70-C606-49D6-8762-EEE39F38A3CE}" destId="{1AF5D853-4473-4FF5-A4D9-7E7640CE253B}" srcOrd="0" destOrd="0" presId="urn:microsoft.com/office/officeart/2008/layout/RadialCluster"/>
    <dgm:cxn modelId="{ED33E933-E9E6-4AA8-9D9D-D150A7C3B4C7}" type="presParOf" srcId="{B52D1A70-C606-49D6-8762-EEE39F38A3CE}" destId="{654F006F-F519-43F0-92B4-B564C828F625}" srcOrd="1" destOrd="0" presId="urn:microsoft.com/office/officeart/2008/layout/RadialCluster"/>
    <dgm:cxn modelId="{9FCF794C-1B7A-489A-8464-ABF399912A5C}" type="presParOf" srcId="{B52D1A70-C606-49D6-8762-EEE39F38A3CE}" destId="{AB6807C9-0518-41BA-B4CA-D19DD4676876}" srcOrd="2" destOrd="0" presId="urn:microsoft.com/office/officeart/2008/layout/RadialCluster"/>
    <dgm:cxn modelId="{9EB0842C-499F-4AAD-9D7C-EAD4E2C9591F}" type="presParOf" srcId="{B52D1A70-C606-49D6-8762-EEE39F38A3CE}" destId="{CEB4D900-7771-43A0-9671-934E479F9C5D}" srcOrd="3" destOrd="0" presId="urn:microsoft.com/office/officeart/2008/layout/RadialCluster"/>
    <dgm:cxn modelId="{48B73386-C5C0-4756-A96E-17EAEFDEB6B8}" type="presParOf" srcId="{B52D1A70-C606-49D6-8762-EEE39F38A3CE}" destId="{1E03476D-0194-43FF-BB9A-B133D955F12F}" srcOrd="4" destOrd="0" presId="urn:microsoft.com/office/officeart/2008/layout/RadialCluster"/>
    <dgm:cxn modelId="{3D897D87-49FA-495A-A66E-31694BC76285}" type="presParOf" srcId="{B52D1A70-C606-49D6-8762-EEE39F38A3CE}" destId="{F886818B-B737-4C89-805D-5DFA15E73C76}" srcOrd="5" destOrd="0" presId="urn:microsoft.com/office/officeart/2008/layout/RadialCluster"/>
    <dgm:cxn modelId="{BECD05AB-387E-4C33-9EB4-B44DC49201E8}" type="presParOf" srcId="{B52D1A70-C606-49D6-8762-EEE39F38A3CE}" destId="{6B100D4D-65B4-47FF-BAA5-6469B94C0832}" srcOrd="6" destOrd="0" presId="urn:microsoft.com/office/officeart/2008/layout/RadialCluster"/>
    <dgm:cxn modelId="{A82079D4-7F25-4484-8B0D-0ABC43DA896A}" type="presParOf" srcId="{B52D1A70-C606-49D6-8762-EEE39F38A3CE}" destId="{8A2268CB-38FD-49B1-82D1-B38FC21317E8}" srcOrd="7" destOrd="0" presId="urn:microsoft.com/office/officeart/2008/layout/RadialCluster"/>
    <dgm:cxn modelId="{63E68C9B-A050-440E-8DD4-C1F6968A4869}" type="presParOf" srcId="{B52D1A70-C606-49D6-8762-EEE39F38A3CE}" destId="{5E8D25B7-2F84-4F4A-AC54-E1243406FE0A}" srcOrd="8" destOrd="0" presId="urn:microsoft.com/office/officeart/2008/layout/RadialCluster"/>
    <dgm:cxn modelId="{A7B1F753-5478-4521-81E8-EAFA45BB98DA}" type="presParOf" srcId="{B52D1A70-C606-49D6-8762-EEE39F38A3CE}" destId="{043EAD81-D754-4F87-8997-07266B6E281D}" srcOrd="9" destOrd="0" presId="urn:microsoft.com/office/officeart/2008/layout/RadialCluster"/>
    <dgm:cxn modelId="{546D1FAD-DF6D-4152-BD78-B5F46101114E}" type="presParOf" srcId="{B52D1A70-C606-49D6-8762-EEE39F38A3CE}" destId="{C35AE950-3523-4A37-987F-89AA8F56D47E}" srcOrd="10" destOrd="0" presId="urn:microsoft.com/office/officeart/2008/layout/RadialCluster"/>
    <dgm:cxn modelId="{2D701441-E12D-4E24-BD69-9281D9A53BA7}" type="presParOf" srcId="{B52D1A70-C606-49D6-8762-EEE39F38A3CE}" destId="{CA1843C4-B040-4BD1-B682-AD7F17CF7F54}" srcOrd="11" destOrd="0" presId="urn:microsoft.com/office/officeart/2008/layout/RadialCluster"/>
    <dgm:cxn modelId="{2EF7D09F-5CF7-42F9-99DD-4A1A30BC0946}" type="presParOf" srcId="{B52D1A70-C606-49D6-8762-EEE39F38A3CE}" destId="{95ED3E95-E131-40B5-94BA-FF9E1B1AD92F}" srcOrd="12" destOrd="0" presId="urn:microsoft.com/office/officeart/2008/layout/RadialCluster"/>
    <dgm:cxn modelId="{0D219B3A-FD1D-4C83-8D53-FA2F427455E7}" type="presParOf" srcId="{B52D1A70-C606-49D6-8762-EEE39F38A3CE}" destId="{C451197D-2624-4379-8A35-3B7B0644EE8C}" srcOrd="13" destOrd="0" presId="urn:microsoft.com/office/officeart/2008/layout/RadialCluster"/>
    <dgm:cxn modelId="{769858E9-6D47-4CAE-A61A-ABA2323CEFD9}" type="presParOf" srcId="{B52D1A70-C606-49D6-8762-EEE39F38A3CE}" destId="{AC149409-39A5-4278-9116-720742F0B5D3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ECA6C0-CB44-4BCD-8105-EE0BEC33E7DD}" type="doc">
      <dgm:prSet loTypeId="urn:microsoft.com/office/officeart/2005/8/layout/cycle2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79EF7209-7580-4915-9C16-121052600C93}">
      <dgm:prSet phldrT="[Tekst]" custT="1"/>
      <dgm:spPr>
        <a:gradFill flip="none" rotWithShape="1">
          <a:gsLst>
            <a:gs pos="78000">
              <a:srgbClr val="81BEF9"/>
            </a:gs>
            <a:gs pos="96000">
              <a:srgbClr val="0066FF"/>
            </a:gs>
            <a:gs pos="35000">
              <a:schemeClr val="accent1">
                <a:lumMod val="45000"/>
                <a:lumOff val="55000"/>
              </a:schemeClr>
            </a:gs>
            <a:gs pos="58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endParaRPr lang="pl-PL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r>
            <a:rPr lang="pl-PL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WYZWANIA</a:t>
          </a:r>
        </a:p>
        <a:p>
          <a:pPr algn="l"/>
          <a:r>
            <a:rPr lang="pl-PL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rPr>
            <a:t>◦ </a:t>
          </a:r>
          <a:r>
            <a:rPr lang="pl-PL" sz="2000" b="1" dirty="0">
              <a:solidFill>
                <a:schemeClr val="accent2">
                  <a:lumMod val="75000"/>
                </a:schemeClr>
              </a:solidFill>
              <a:latin typeface="+mj-lt"/>
            </a:rPr>
            <a:t>nowe technologie</a:t>
          </a:r>
        </a:p>
        <a:p>
          <a:pPr algn="l"/>
          <a:r>
            <a:rPr lang="pl-PL" sz="2000" b="1" dirty="0">
              <a:solidFill>
                <a:schemeClr val="accent2">
                  <a:lumMod val="75000"/>
                </a:schemeClr>
              </a:solidFill>
              <a:latin typeface="+mj-lt"/>
            </a:rPr>
            <a:t>◦ profesjonalizm</a:t>
          </a:r>
        </a:p>
        <a:p>
          <a:pPr algn="l"/>
          <a:r>
            <a:rPr lang="pl-PL" sz="2000" b="1" dirty="0">
              <a:solidFill>
                <a:schemeClr val="accent2">
                  <a:lumMod val="75000"/>
                </a:schemeClr>
              </a:solidFill>
              <a:latin typeface="+mj-lt"/>
            </a:rPr>
            <a:t>◦ komunikacja</a:t>
          </a:r>
        </a:p>
        <a:p>
          <a:pPr algn="l"/>
          <a:r>
            <a:rPr lang="pl-PL" sz="2000" b="1" dirty="0">
              <a:solidFill>
                <a:schemeClr val="accent2">
                  <a:lumMod val="75000"/>
                </a:schemeClr>
              </a:solidFill>
              <a:latin typeface="+mj-lt"/>
            </a:rPr>
            <a:t>◦ humanizm</a:t>
          </a:r>
        </a:p>
        <a:p>
          <a:pPr algn="l"/>
          <a:r>
            <a:rPr lang="pl-PL" sz="2000" b="1" dirty="0">
              <a:solidFill>
                <a:schemeClr val="accent2">
                  <a:lumMod val="75000"/>
                </a:schemeClr>
              </a:solidFill>
              <a:latin typeface="+mj-lt"/>
            </a:rPr>
            <a:t>◦ umiejętności miękkie</a:t>
          </a:r>
        </a:p>
        <a:p>
          <a:pPr algn="l"/>
          <a:r>
            <a:rPr lang="pl-PL" sz="2000" b="1" dirty="0">
              <a:solidFill>
                <a:schemeClr val="accent2">
                  <a:lumMod val="75000"/>
                </a:schemeClr>
              </a:solidFill>
              <a:latin typeface="+mj-lt"/>
            </a:rPr>
            <a:t>◦ samodoskonalenie</a:t>
          </a:r>
        </a:p>
        <a:p>
          <a:pPr algn="l"/>
          <a:r>
            <a:rPr lang="pl-PL" sz="2000" b="1" dirty="0">
              <a:solidFill>
                <a:schemeClr val="accent2">
                  <a:lumMod val="75000"/>
                </a:schemeClr>
              </a:solidFill>
              <a:latin typeface="+mj-lt"/>
            </a:rPr>
            <a:t>◦ dobre praktyki</a:t>
          </a:r>
        </a:p>
        <a:p>
          <a:pPr algn="ctr"/>
          <a:endParaRPr lang="pl-PL" sz="2400" dirty="0"/>
        </a:p>
      </dgm:t>
    </dgm:pt>
    <dgm:pt modelId="{C6FDC175-8AB5-492C-B223-767AA5EE773A}" type="sibTrans" cxnId="{D3A5F831-B0AA-4061-B3EA-652CBFDA385B}">
      <dgm:prSet/>
      <dgm:spPr>
        <a:solidFill>
          <a:srgbClr val="000066"/>
        </a:solidFill>
      </dgm:spPr>
      <dgm:t>
        <a:bodyPr/>
        <a:lstStyle/>
        <a:p>
          <a:endParaRPr lang="pl-PL"/>
        </a:p>
      </dgm:t>
    </dgm:pt>
    <dgm:pt modelId="{B43B8BC0-0617-4046-9636-08F4E6ED2567}" type="parTrans" cxnId="{D3A5F831-B0AA-4061-B3EA-652CBFDA385B}">
      <dgm:prSet/>
      <dgm:spPr/>
      <dgm:t>
        <a:bodyPr/>
        <a:lstStyle/>
        <a:p>
          <a:endParaRPr lang="pl-PL"/>
        </a:p>
      </dgm:t>
    </dgm:pt>
    <dgm:pt modelId="{F11BB0AD-42AC-4ABA-8FF9-5A8DE17FF9A2}">
      <dgm:prSet phldrT="[Tekst]" custT="1"/>
      <dgm:spPr>
        <a:gradFill rotWithShape="0">
          <a:gsLst>
            <a:gs pos="77000">
              <a:srgbClr val="33CCFF"/>
            </a:gs>
            <a:gs pos="13000">
              <a:srgbClr val="33CCFF"/>
            </a:gs>
            <a:gs pos="90000">
              <a:srgbClr val="6699FF"/>
            </a:gs>
            <a:gs pos="59000">
              <a:srgbClr val="CCFFFF"/>
            </a:gs>
            <a:gs pos="2000">
              <a:srgbClr val="9966FF"/>
            </a:gs>
            <a:gs pos="2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</dgm:spPr>
      <dgm:t>
        <a:bodyPr/>
        <a:lstStyle/>
        <a:p>
          <a:pPr algn="ctr"/>
          <a:endParaRPr lang="pl-PL" sz="4000" b="1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endParaRPr lang="pl-PL" sz="4000" b="1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endParaRPr lang="pl-PL" sz="4000" b="1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endParaRPr lang="pl-PL" sz="4000" b="1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r>
            <a:rPr lang="pl-PL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ODPOWIEDZI</a:t>
          </a:r>
        </a:p>
        <a:p>
          <a:pPr algn="l"/>
          <a:r>
            <a:rPr lang="pl-PL" sz="2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◦ e-learning</a:t>
          </a:r>
        </a:p>
        <a:p>
          <a:pPr algn="l"/>
          <a:r>
            <a:rPr lang="pl-PL" sz="2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◦ hospitacje</a:t>
          </a:r>
        </a:p>
        <a:p>
          <a:pPr algn="l"/>
          <a:r>
            <a:rPr lang="pl-PL" sz="2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◦ ankietyzacja</a:t>
          </a:r>
        </a:p>
        <a:p>
          <a:pPr algn="l"/>
          <a:r>
            <a:rPr lang="pl-PL" sz="2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◦ symulacja medyczna</a:t>
          </a:r>
        </a:p>
        <a:p>
          <a:pPr algn="l"/>
          <a:r>
            <a:rPr lang="pl-PL" sz="2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◦ pacjent standaryzowany</a:t>
          </a:r>
        </a:p>
        <a:p>
          <a:pPr algn="l"/>
          <a:r>
            <a:rPr lang="pl-PL" sz="2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◦ feedback</a:t>
          </a:r>
        </a:p>
        <a:p>
          <a:pPr algn="l"/>
          <a:r>
            <a:rPr lang="pl-PL" sz="2000" b="1" dirty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◦ Nestor</a:t>
          </a:r>
        </a:p>
        <a:p>
          <a:pPr algn="l"/>
          <a:endParaRPr lang="pl-PL" sz="2000" b="1" dirty="0">
            <a:solidFill>
              <a:schemeClr val="accent2">
                <a:lumMod val="75000"/>
              </a:schemeClr>
            </a:solidFill>
            <a:effectLst/>
            <a:latin typeface="Calibri" panose="020F0502020204030204" pitchFamily="34" charset="0"/>
          </a:endParaRPr>
        </a:p>
        <a:p>
          <a:pPr algn="l"/>
          <a:endParaRPr lang="pl-PL" sz="2000" b="1" dirty="0">
            <a:solidFill>
              <a:schemeClr val="accent2">
                <a:lumMod val="75000"/>
              </a:schemeClr>
            </a:solidFill>
            <a:effectLst/>
          </a:endParaRPr>
        </a:p>
        <a:p>
          <a:pPr algn="ctr"/>
          <a:endParaRPr lang="pl-PL" sz="2000" b="1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endParaRPr lang="pl-PL" sz="4200" b="1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algn="ctr"/>
          <a:endParaRPr lang="pl-PL" sz="4200" dirty="0"/>
        </a:p>
      </dgm:t>
    </dgm:pt>
    <dgm:pt modelId="{1ADA9F20-BAA9-4C5E-91B0-22AF363B61A3}" type="parTrans" cxnId="{15C478A0-BAF2-4EA7-BDAF-7BEF53E1D5F4}">
      <dgm:prSet/>
      <dgm:spPr/>
      <dgm:t>
        <a:bodyPr/>
        <a:lstStyle/>
        <a:p>
          <a:endParaRPr lang="pl-PL"/>
        </a:p>
      </dgm:t>
    </dgm:pt>
    <dgm:pt modelId="{7A32E4B9-EAB2-462D-A94D-D33D641AC610}" type="sibTrans" cxnId="{15C478A0-BAF2-4EA7-BDAF-7BEF53E1D5F4}">
      <dgm:prSet/>
      <dgm:spPr>
        <a:solidFill>
          <a:srgbClr val="000066"/>
        </a:solidFill>
      </dgm:spPr>
      <dgm:t>
        <a:bodyPr/>
        <a:lstStyle/>
        <a:p>
          <a:endParaRPr lang="pl-PL"/>
        </a:p>
      </dgm:t>
    </dgm:pt>
    <dgm:pt modelId="{94ED2DC6-841B-48F3-BB47-95664010E948}" type="pres">
      <dgm:prSet presAssocID="{61ECA6C0-CB44-4BCD-8105-EE0BEC33E7DD}" presName="cycle" presStyleCnt="0">
        <dgm:presLayoutVars>
          <dgm:dir/>
          <dgm:resizeHandles val="exact"/>
        </dgm:presLayoutVars>
      </dgm:prSet>
      <dgm:spPr/>
    </dgm:pt>
    <dgm:pt modelId="{71D04601-A6F0-44F6-A236-D89F172A9FE9}" type="pres">
      <dgm:prSet presAssocID="{79EF7209-7580-4915-9C16-121052600C93}" presName="node" presStyleLbl="node1" presStyleIdx="0" presStyleCnt="2" custRadScaleRad="96451" custRadScaleInc="-328">
        <dgm:presLayoutVars>
          <dgm:bulletEnabled val="1"/>
        </dgm:presLayoutVars>
      </dgm:prSet>
      <dgm:spPr>
        <a:prstGeom prst="roundRect">
          <a:avLst/>
        </a:prstGeom>
      </dgm:spPr>
    </dgm:pt>
    <dgm:pt modelId="{77F35343-3B20-4EDE-8F53-898B759A4012}" type="pres">
      <dgm:prSet presAssocID="{C6FDC175-8AB5-492C-B223-767AA5EE773A}" presName="sibTrans" presStyleLbl="sibTrans2D1" presStyleIdx="0" presStyleCnt="2" custAng="21599638" custScaleX="98726" custScaleY="56319" custLinFactNeighborX="3551" custLinFactNeighborY="41389"/>
      <dgm:spPr/>
    </dgm:pt>
    <dgm:pt modelId="{9E078DF7-447F-45CE-AF48-B3CAF14E6F36}" type="pres">
      <dgm:prSet presAssocID="{C6FDC175-8AB5-492C-B223-767AA5EE773A}" presName="connectorText" presStyleLbl="sibTrans2D1" presStyleIdx="0" presStyleCnt="2"/>
      <dgm:spPr/>
    </dgm:pt>
    <dgm:pt modelId="{974B4803-E4B7-460C-A20B-761F54A2AB2F}" type="pres">
      <dgm:prSet presAssocID="{F11BB0AD-42AC-4ABA-8FF9-5A8DE17FF9A2}" presName="node" presStyleLbl="node1" presStyleIdx="1" presStyleCnt="2" custRadScaleRad="96756" custRadScaleInc="-2674">
        <dgm:presLayoutVars>
          <dgm:bulletEnabled val="1"/>
        </dgm:presLayoutVars>
      </dgm:prSet>
      <dgm:spPr>
        <a:prstGeom prst="roundRect">
          <a:avLst/>
        </a:prstGeom>
      </dgm:spPr>
    </dgm:pt>
    <dgm:pt modelId="{FA213895-EF1D-4CB1-881B-D04E865039F6}" type="pres">
      <dgm:prSet presAssocID="{7A32E4B9-EAB2-462D-A94D-D33D641AC610}" presName="sibTrans" presStyleLbl="sibTrans2D1" presStyleIdx="1" presStyleCnt="2" custAng="21599638" custScaleX="97738" custScaleY="56319" custLinFactNeighborX="-2587" custLinFactNeighborY="4379"/>
      <dgm:spPr/>
    </dgm:pt>
    <dgm:pt modelId="{D676CBF2-3655-438B-BDEA-AC05F4FE14F7}" type="pres">
      <dgm:prSet presAssocID="{7A32E4B9-EAB2-462D-A94D-D33D641AC610}" presName="connectorText" presStyleLbl="sibTrans2D1" presStyleIdx="1" presStyleCnt="2"/>
      <dgm:spPr/>
    </dgm:pt>
  </dgm:ptLst>
  <dgm:cxnLst>
    <dgm:cxn modelId="{FBB78F00-457D-44C7-86A6-C0AF8468CF8A}" type="presOf" srcId="{7A32E4B9-EAB2-462D-A94D-D33D641AC610}" destId="{D676CBF2-3655-438B-BDEA-AC05F4FE14F7}" srcOrd="1" destOrd="0" presId="urn:microsoft.com/office/officeart/2005/8/layout/cycle2"/>
    <dgm:cxn modelId="{D3A5F831-B0AA-4061-B3EA-652CBFDA385B}" srcId="{61ECA6C0-CB44-4BCD-8105-EE0BEC33E7DD}" destId="{79EF7209-7580-4915-9C16-121052600C93}" srcOrd="0" destOrd="0" parTransId="{B43B8BC0-0617-4046-9636-08F4E6ED2567}" sibTransId="{C6FDC175-8AB5-492C-B223-767AA5EE773A}"/>
    <dgm:cxn modelId="{56687F4A-364B-451F-A9CA-07E2C1BBC21F}" type="presOf" srcId="{C6FDC175-8AB5-492C-B223-767AA5EE773A}" destId="{9E078DF7-447F-45CE-AF48-B3CAF14E6F36}" srcOrd="1" destOrd="0" presId="urn:microsoft.com/office/officeart/2005/8/layout/cycle2"/>
    <dgm:cxn modelId="{62818E5B-9BEF-4F33-B836-C621E24035C5}" type="presOf" srcId="{61ECA6C0-CB44-4BCD-8105-EE0BEC33E7DD}" destId="{94ED2DC6-841B-48F3-BB47-95664010E948}" srcOrd="0" destOrd="0" presId="urn:microsoft.com/office/officeart/2005/8/layout/cycle2"/>
    <dgm:cxn modelId="{03F69C96-985F-4EDE-85C5-50C5736C5C23}" type="presOf" srcId="{7A32E4B9-EAB2-462D-A94D-D33D641AC610}" destId="{FA213895-EF1D-4CB1-881B-D04E865039F6}" srcOrd="0" destOrd="0" presId="urn:microsoft.com/office/officeart/2005/8/layout/cycle2"/>
    <dgm:cxn modelId="{89799A97-503F-4A49-A3C2-4BF778CA7EB1}" type="presOf" srcId="{C6FDC175-8AB5-492C-B223-767AA5EE773A}" destId="{77F35343-3B20-4EDE-8F53-898B759A4012}" srcOrd="0" destOrd="0" presId="urn:microsoft.com/office/officeart/2005/8/layout/cycle2"/>
    <dgm:cxn modelId="{15C478A0-BAF2-4EA7-BDAF-7BEF53E1D5F4}" srcId="{61ECA6C0-CB44-4BCD-8105-EE0BEC33E7DD}" destId="{F11BB0AD-42AC-4ABA-8FF9-5A8DE17FF9A2}" srcOrd="1" destOrd="0" parTransId="{1ADA9F20-BAA9-4C5E-91B0-22AF363B61A3}" sibTransId="{7A32E4B9-EAB2-462D-A94D-D33D641AC610}"/>
    <dgm:cxn modelId="{6AD757B8-A871-48E6-B350-F6C08949EE9B}" type="presOf" srcId="{F11BB0AD-42AC-4ABA-8FF9-5A8DE17FF9A2}" destId="{974B4803-E4B7-460C-A20B-761F54A2AB2F}" srcOrd="0" destOrd="0" presId="urn:microsoft.com/office/officeart/2005/8/layout/cycle2"/>
    <dgm:cxn modelId="{1CF03CFA-EB6B-4084-B469-64496919CD8C}" type="presOf" srcId="{79EF7209-7580-4915-9C16-121052600C93}" destId="{71D04601-A6F0-44F6-A236-D89F172A9FE9}" srcOrd="0" destOrd="0" presId="urn:microsoft.com/office/officeart/2005/8/layout/cycle2"/>
    <dgm:cxn modelId="{CCBFB022-973A-44B8-9548-9B3AAC88EA98}" type="presParOf" srcId="{94ED2DC6-841B-48F3-BB47-95664010E948}" destId="{71D04601-A6F0-44F6-A236-D89F172A9FE9}" srcOrd="0" destOrd="0" presId="urn:microsoft.com/office/officeart/2005/8/layout/cycle2"/>
    <dgm:cxn modelId="{3641E27A-189D-41D0-B27E-70A4DCFBE9CA}" type="presParOf" srcId="{94ED2DC6-841B-48F3-BB47-95664010E948}" destId="{77F35343-3B20-4EDE-8F53-898B759A4012}" srcOrd="1" destOrd="0" presId="urn:microsoft.com/office/officeart/2005/8/layout/cycle2"/>
    <dgm:cxn modelId="{28B1B3F0-DC72-423E-BCFE-1959EF4F5C72}" type="presParOf" srcId="{77F35343-3B20-4EDE-8F53-898B759A4012}" destId="{9E078DF7-447F-45CE-AF48-B3CAF14E6F36}" srcOrd="0" destOrd="0" presId="urn:microsoft.com/office/officeart/2005/8/layout/cycle2"/>
    <dgm:cxn modelId="{42B95B8B-DBD1-4FF9-B896-D7A28F187E83}" type="presParOf" srcId="{94ED2DC6-841B-48F3-BB47-95664010E948}" destId="{974B4803-E4B7-460C-A20B-761F54A2AB2F}" srcOrd="2" destOrd="0" presId="urn:microsoft.com/office/officeart/2005/8/layout/cycle2"/>
    <dgm:cxn modelId="{6DE1C22E-3000-49F9-A002-410352A349B3}" type="presParOf" srcId="{94ED2DC6-841B-48F3-BB47-95664010E948}" destId="{FA213895-EF1D-4CB1-881B-D04E865039F6}" srcOrd="3" destOrd="0" presId="urn:microsoft.com/office/officeart/2005/8/layout/cycle2"/>
    <dgm:cxn modelId="{5D83A78E-A739-42E9-8324-111E5DF60200}" type="presParOf" srcId="{FA213895-EF1D-4CB1-881B-D04E865039F6}" destId="{D676CBF2-3655-438B-BDEA-AC05F4FE14F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846BC-200D-42AE-BFFF-D914515FC8AF}">
      <dsp:nvSpPr>
        <dsp:cNvPr id="0" name=""/>
        <dsp:cNvSpPr/>
      </dsp:nvSpPr>
      <dsp:spPr>
        <a:xfrm>
          <a:off x="70350" y="107958"/>
          <a:ext cx="4300128" cy="9221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38100">
          <a:solidFill>
            <a:schemeClr val="accent1"/>
          </a:solidFill>
        </a:ln>
        <a:effectLst>
          <a:outerShdw blurRad="50800" dist="25000" dir="5400000" rotWithShape="0">
            <a:schemeClr val="l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kern="1200" dirty="0"/>
            <a:t>   </a:t>
          </a:r>
          <a:r>
            <a:rPr lang="pl-PL" sz="1800" b="1" kern="1200" dirty="0">
              <a:solidFill>
                <a:schemeClr val="tx2"/>
              </a:solidFill>
            </a:rPr>
            <a:t>1972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b="1" kern="1200" dirty="0">
              <a:solidFill>
                <a:schemeClr val="tx2"/>
              </a:solidFill>
            </a:rPr>
            <a:t>Samodzielna Pracownia Dydaktyki Medycznej IMS</a:t>
          </a:r>
        </a:p>
      </dsp:txBody>
      <dsp:txXfrm>
        <a:off x="97359" y="134967"/>
        <a:ext cx="3004675" cy="868147"/>
      </dsp:txXfrm>
    </dsp:sp>
    <dsp:sp modelId="{8ECE117E-1DA1-465D-A6C8-9D4CAEB73738}">
      <dsp:nvSpPr>
        <dsp:cNvPr id="0" name=""/>
        <dsp:cNvSpPr/>
      </dsp:nvSpPr>
      <dsp:spPr>
        <a:xfrm>
          <a:off x="321113" y="1261749"/>
          <a:ext cx="4300128" cy="1053773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0800" dist="25000" dir="5400000" rotWithShape="0">
            <a:schemeClr val="l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tx2"/>
              </a:solidFill>
            </a:rPr>
            <a:t>1978                       </a:t>
          </a:r>
          <a:r>
            <a:rPr lang="pl-PL" sz="2000" b="1" kern="1200" dirty="0">
              <a:solidFill>
                <a:schemeClr val="tx2"/>
              </a:solidFill>
            </a:rPr>
            <a:t>40lat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b="1" kern="1200" dirty="0">
              <a:solidFill>
                <a:schemeClr val="tx2"/>
              </a:solidFill>
            </a:rPr>
            <a:t>Zakład Pedagogiki Medycznej WL</a:t>
          </a:r>
        </a:p>
      </dsp:txBody>
      <dsp:txXfrm>
        <a:off x="351977" y="1292613"/>
        <a:ext cx="3207895" cy="992045"/>
      </dsp:txXfrm>
    </dsp:sp>
    <dsp:sp modelId="{A5036930-AF77-41F9-870F-ABBFDF7AA22D}">
      <dsp:nvSpPr>
        <dsp:cNvPr id="0" name=""/>
        <dsp:cNvSpPr/>
      </dsp:nvSpPr>
      <dsp:spPr>
        <a:xfrm>
          <a:off x="642227" y="2541638"/>
          <a:ext cx="4300128" cy="979898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0800" dist="25000" dir="5400000" rotWithShape="0">
            <a:schemeClr val="l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tx2"/>
              </a:solidFill>
            </a:rPr>
            <a:t>1998                 </a:t>
          </a:r>
          <a:r>
            <a:rPr lang="pl-PL" sz="2000" b="1" kern="1200" dirty="0">
              <a:solidFill>
                <a:schemeClr val="tx2"/>
              </a:solidFill>
            </a:rPr>
            <a:t>20 lat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b="1" kern="1200" dirty="0">
              <a:solidFill>
                <a:schemeClr val="tx2"/>
              </a:solidFill>
            </a:rPr>
            <a:t>Zakład Edukacji Medycznej WL</a:t>
          </a:r>
        </a:p>
      </dsp:txBody>
      <dsp:txXfrm>
        <a:off x="670927" y="2570338"/>
        <a:ext cx="3212223" cy="922498"/>
      </dsp:txXfrm>
    </dsp:sp>
    <dsp:sp modelId="{C14FBCCE-F64E-4202-AB36-161D58B006A1}">
      <dsp:nvSpPr>
        <dsp:cNvPr id="0" name=""/>
        <dsp:cNvSpPr/>
      </dsp:nvSpPr>
      <dsp:spPr>
        <a:xfrm>
          <a:off x="963340" y="3786821"/>
          <a:ext cx="4300128" cy="975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38100">
          <a:solidFill>
            <a:schemeClr val="accent2"/>
          </a:solidFill>
        </a:ln>
        <a:effectLst>
          <a:outerShdw blurRad="50800" dist="25000" dir="5400000" rotWithShape="0">
            <a:schemeClr val="l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tx2"/>
              </a:solidFill>
            </a:rPr>
            <a:t>2004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b="1" kern="1200" dirty="0">
              <a:solidFill>
                <a:schemeClr val="tx2"/>
              </a:solidFill>
            </a:rPr>
            <a:t>Zakład Edukacji Medycznej </a:t>
          </a:r>
          <a:r>
            <a:rPr lang="pl-PL" sz="1800" b="1" kern="1200" dirty="0" err="1">
              <a:solidFill>
                <a:schemeClr val="tx2"/>
              </a:solidFill>
            </a:rPr>
            <a:t>WNoZ</a:t>
          </a:r>
          <a:endParaRPr lang="pl-PL" sz="1800" b="1" kern="1200" dirty="0">
            <a:solidFill>
              <a:schemeClr val="tx2"/>
            </a:solidFill>
          </a:endParaRPr>
        </a:p>
      </dsp:txBody>
      <dsp:txXfrm>
        <a:off x="991910" y="3815391"/>
        <a:ext cx="3212483" cy="918295"/>
      </dsp:txXfrm>
    </dsp:sp>
    <dsp:sp modelId="{2197C1FF-F08E-4344-83D4-D5E9A12771F9}">
      <dsp:nvSpPr>
        <dsp:cNvPr id="0" name=""/>
        <dsp:cNvSpPr/>
      </dsp:nvSpPr>
      <dsp:spPr>
        <a:xfrm>
          <a:off x="1284454" y="4971804"/>
          <a:ext cx="4300128" cy="10913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l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l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 w="38100">
          <a:solidFill>
            <a:schemeClr val="accent2"/>
          </a:solidFill>
        </a:ln>
        <a:effectLst>
          <a:outerShdw blurRad="50800" dist="25000" dir="5400000" rotWithShape="0">
            <a:schemeClr val="l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tx2"/>
              </a:solidFill>
            </a:rPr>
            <a:t>2012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800" b="1" kern="1200" dirty="0">
              <a:solidFill>
                <a:schemeClr val="tx2"/>
              </a:solidFill>
            </a:rPr>
            <a:t>Katedra i Zakład Edukacji Medycznej </a:t>
          </a:r>
          <a:r>
            <a:rPr lang="pl-PL" sz="1800" b="1" kern="1200" dirty="0" err="1">
              <a:solidFill>
                <a:schemeClr val="tx2"/>
              </a:solidFill>
            </a:rPr>
            <a:t>WNoZ</a:t>
          </a:r>
          <a:endParaRPr lang="pl-PL" sz="1800" b="1" kern="1200" dirty="0">
            <a:solidFill>
              <a:schemeClr val="tx2"/>
            </a:solidFill>
          </a:endParaRPr>
        </a:p>
      </dsp:txBody>
      <dsp:txXfrm>
        <a:off x="1316419" y="5003769"/>
        <a:ext cx="3205693" cy="1027441"/>
      </dsp:txXfrm>
    </dsp:sp>
    <dsp:sp modelId="{6E298A78-3120-43BE-A86B-1CD8A32BAE19}">
      <dsp:nvSpPr>
        <dsp:cNvPr id="0" name=""/>
        <dsp:cNvSpPr/>
      </dsp:nvSpPr>
      <dsp:spPr>
        <a:xfrm>
          <a:off x="3590737" y="797307"/>
          <a:ext cx="709391" cy="7093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1143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200" kern="1200"/>
        </a:p>
      </dsp:txBody>
      <dsp:txXfrm>
        <a:off x="3750350" y="797307"/>
        <a:ext cx="390165" cy="533817"/>
      </dsp:txXfrm>
    </dsp:sp>
    <dsp:sp modelId="{56A3CCCF-BF1B-4E16-A1B0-1BCA2AA3FF69}">
      <dsp:nvSpPr>
        <dsp:cNvPr id="0" name=""/>
        <dsp:cNvSpPr/>
      </dsp:nvSpPr>
      <dsp:spPr>
        <a:xfrm>
          <a:off x="3911850" y="2040258"/>
          <a:ext cx="709391" cy="7093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1143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200" kern="1200"/>
        </a:p>
      </dsp:txBody>
      <dsp:txXfrm>
        <a:off x="4071463" y="2040258"/>
        <a:ext cx="390165" cy="533817"/>
      </dsp:txXfrm>
    </dsp:sp>
    <dsp:sp modelId="{29445C88-A675-4191-9293-267B0CE9E44B}">
      <dsp:nvSpPr>
        <dsp:cNvPr id="0" name=""/>
        <dsp:cNvSpPr/>
      </dsp:nvSpPr>
      <dsp:spPr>
        <a:xfrm>
          <a:off x="4232964" y="3265020"/>
          <a:ext cx="709391" cy="7093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1143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200" kern="1200"/>
        </a:p>
      </dsp:txBody>
      <dsp:txXfrm>
        <a:off x="4392577" y="3265020"/>
        <a:ext cx="390165" cy="533817"/>
      </dsp:txXfrm>
    </dsp:sp>
    <dsp:sp modelId="{8231175B-450E-4649-B3B7-20A23FDD1E61}">
      <dsp:nvSpPr>
        <dsp:cNvPr id="0" name=""/>
        <dsp:cNvSpPr/>
      </dsp:nvSpPr>
      <dsp:spPr>
        <a:xfrm>
          <a:off x="4554077" y="4520097"/>
          <a:ext cx="709391" cy="7093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</a:schemeClr>
        </a:solidFill>
        <a:ln w="1143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200" kern="1200"/>
        </a:p>
      </dsp:txBody>
      <dsp:txXfrm>
        <a:off x="4713690" y="4520097"/>
        <a:ext cx="390165" cy="5338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183AE-294B-4594-AE45-A9B57CF4AB77}">
      <dsp:nvSpPr>
        <dsp:cNvPr id="0" name=""/>
        <dsp:cNvSpPr/>
      </dsp:nvSpPr>
      <dsp:spPr>
        <a:xfrm rot="10800000">
          <a:off x="1345165" y="1572"/>
          <a:ext cx="3675187" cy="167784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988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prof. Marian Obara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                         </a:t>
          </a:r>
        </a:p>
      </dsp:txBody>
      <dsp:txXfrm rot="10800000">
        <a:off x="1764625" y="1572"/>
        <a:ext cx="3255727" cy="1677840"/>
      </dsp:txXfrm>
    </dsp:sp>
    <dsp:sp modelId="{4BF679FC-950D-4079-9AB0-655E1759EC0F}">
      <dsp:nvSpPr>
        <dsp:cNvPr id="0" name=""/>
        <dsp:cNvSpPr/>
      </dsp:nvSpPr>
      <dsp:spPr>
        <a:xfrm>
          <a:off x="506245" y="1572"/>
          <a:ext cx="1677840" cy="16778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BB569-315F-4FB9-AB93-FA9CFEDC9BF7}">
      <dsp:nvSpPr>
        <dsp:cNvPr id="0" name=""/>
        <dsp:cNvSpPr/>
      </dsp:nvSpPr>
      <dsp:spPr>
        <a:xfrm rot="10800000">
          <a:off x="1345165" y="2180261"/>
          <a:ext cx="3675187" cy="167784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988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dr n. </a:t>
          </a:r>
          <a:r>
            <a:rPr lang="pl-PL" sz="2000" kern="1200" dirty="0" err="1"/>
            <a:t>biol.Aleksander</a:t>
          </a:r>
          <a:r>
            <a:rPr lang="pl-PL" sz="2000" kern="1200" dirty="0"/>
            <a:t> Przystanowicz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 </a:t>
          </a:r>
        </a:p>
      </dsp:txBody>
      <dsp:txXfrm rot="10800000">
        <a:off x="1764625" y="2180261"/>
        <a:ext cx="3255727" cy="1677840"/>
      </dsp:txXfrm>
    </dsp:sp>
    <dsp:sp modelId="{F3BF21EA-47E0-4C1F-8D77-01AA4B67F66B}">
      <dsp:nvSpPr>
        <dsp:cNvPr id="0" name=""/>
        <dsp:cNvSpPr/>
      </dsp:nvSpPr>
      <dsp:spPr>
        <a:xfrm>
          <a:off x="506245" y="2180261"/>
          <a:ext cx="1677840" cy="16778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6A20D-C062-40F8-ACE8-CABEAD45000E}">
      <dsp:nvSpPr>
        <dsp:cNvPr id="0" name=""/>
        <dsp:cNvSpPr/>
      </dsp:nvSpPr>
      <dsp:spPr>
        <a:xfrm rot="10800000">
          <a:off x="1345165" y="4358949"/>
          <a:ext cx="3675187" cy="167784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988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prof. Maciej Wilczak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     </a:t>
          </a:r>
        </a:p>
      </dsp:txBody>
      <dsp:txXfrm rot="10800000">
        <a:off x="1764625" y="4358949"/>
        <a:ext cx="3255727" cy="1677840"/>
      </dsp:txXfrm>
    </dsp:sp>
    <dsp:sp modelId="{CB623CB8-94A3-4BC6-8B96-E13419BD3030}">
      <dsp:nvSpPr>
        <dsp:cNvPr id="0" name=""/>
        <dsp:cNvSpPr/>
      </dsp:nvSpPr>
      <dsp:spPr>
        <a:xfrm>
          <a:off x="506245" y="4358949"/>
          <a:ext cx="1677840" cy="167784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F6940-5456-A84D-AD0D-CE81D88D97A7}">
      <dsp:nvSpPr>
        <dsp:cNvPr id="0" name=""/>
        <dsp:cNvSpPr/>
      </dsp:nvSpPr>
      <dsp:spPr>
        <a:xfrm>
          <a:off x="3651241" y="439042"/>
          <a:ext cx="2671009" cy="267100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900" b="1" kern="1200" dirty="0" err="1">
              <a:solidFill>
                <a:schemeClr val="accent2"/>
              </a:solidFill>
            </a:rPr>
            <a:t>UZDiZJK</a:t>
          </a:r>
          <a:endParaRPr lang="pl-PL" sz="3900" b="1" kern="1200" dirty="0">
            <a:solidFill>
              <a:schemeClr val="accent2"/>
            </a:solidFill>
          </a:endParaRPr>
        </a:p>
      </dsp:txBody>
      <dsp:txXfrm>
        <a:off x="4007376" y="906469"/>
        <a:ext cx="1958740" cy="1201954"/>
      </dsp:txXfrm>
    </dsp:sp>
    <dsp:sp modelId="{59A4FE38-BC87-764B-B2FD-A3F4D8DA47D7}">
      <dsp:nvSpPr>
        <dsp:cNvPr id="0" name=""/>
        <dsp:cNvSpPr/>
      </dsp:nvSpPr>
      <dsp:spPr>
        <a:xfrm>
          <a:off x="4566044" y="1725027"/>
          <a:ext cx="2671009" cy="267100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900" b="1" kern="1200" dirty="0" err="1">
              <a:solidFill>
                <a:schemeClr val="accent2"/>
              </a:solidFill>
            </a:rPr>
            <a:t>KiZEM</a:t>
          </a:r>
          <a:endParaRPr lang="pl-PL" sz="3900" b="1" kern="1200" dirty="0">
            <a:solidFill>
              <a:schemeClr val="accent2"/>
            </a:solidFill>
          </a:endParaRPr>
        </a:p>
      </dsp:txBody>
      <dsp:txXfrm>
        <a:off x="5382928" y="2415038"/>
        <a:ext cx="1602605" cy="1469055"/>
      </dsp:txXfrm>
    </dsp:sp>
    <dsp:sp modelId="{C39E3A8A-6A09-524B-ADBC-FAC68769E458}">
      <dsp:nvSpPr>
        <dsp:cNvPr id="0" name=""/>
        <dsp:cNvSpPr/>
      </dsp:nvSpPr>
      <dsp:spPr>
        <a:xfrm>
          <a:off x="2638465" y="1725027"/>
          <a:ext cx="2671009" cy="267100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900" b="1" kern="1200" dirty="0">
              <a:solidFill>
                <a:schemeClr val="accent2"/>
              </a:solidFill>
            </a:rPr>
            <a:t>DSK</a:t>
          </a:r>
        </a:p>
      </dsp:txBody>
      <dsp:txXfrm>
        <a:off x="2889985" y="2415038"/>
        <a:ext cx="1602605" cy="14690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703567-7132-4FCB-B2B2-3005AC759464}">
      <dsp:nvSpPr>
        <dsp:cNvPr id="0" name=""/>
        <dsp:cNvSpPr/>
      </dsp:nvSpPr>
      <dsp:spPr>
        <a:xfrm>
          <a:off x="4349674" y="3086202"/>
          <a:ext cx="382580" cy="11732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3246"/>
              </a:lnTo>
              <a:lnTo>
                <a:pt x="382580" y="1173246"/>
              </a:lnTo>
            </a:path>
          </a:pathLst>
        </a:custGeom>
        <a:noFill/>
        <a:ln w="400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89B54-478E-48C8-B2EB-C6C4188396D0}">
      <dsp:nvSpPr>
        <dsp:cNvPr id="0" name=""/>
        <dsp:cNvSpPr/>
      </dsp:nvSpPr>
      <dsp:spPr>
        <a:xfrm>
          <a:off x="3855100" y="1275271"/>
          <a:ext cx="1514788" cy="535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857"/>
              </a:lnTo>
              <a:lnTo>
                <a:pt x="1514788" y="267857"/>
              </a:lnTo>
              <a:lnTo>
                <a:pt x="1514788" y="535663"/>
              </a:lnTo>
            </a:path>
          </a:pathLst>
        </a:custGeom>
        <a:noFill/>
        <a:ln w="400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28EBCF-6B99-4A2F-A9FD-FBBFE8CD9CC8}">
      <dsp:nvSpPr>
        <dsp:cNvPr id="0" name=""/>
        <dsp:cNvSpPr/>
      </dsp:nvSpPr>
      <dsp:spPr>
        <a:xfrm>
          <a:off x="2283741" y="1275271"/>
          <a:ext cx="1571359" cy="535663"/>
        </a:xfrm>
        <a:custGeom>
          <a:avLst/>
          <a:gdLst/>
          <a:ahLst/>
          <a:cxnLst/>
          <a:rect l="0" t="0" r="0" b="0"/>
          <a:pathLst>
            <a:path>
              <a:moveTo>
                <a:pt x="1571359" y="0"/>
              </a:moveTo>
              <a:lnTo>
                <a:pt x="1571359" y="267857"/>
              </a:lnTo>
              <a:lnTo>
                <a:pt x="0" y="267857"/>
              </a:lnTo>
              <a:lnTo>
                <a:pt x="0" y="535663"/>
              </a:lnTo>
            </a:path>
          </a:pathLst>
        </a:custGeom>
        <a:noFill/>
        <a:ln w="400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B8A2D1-F9E2-412D-89BF-32252AE9F7A5}">
      <dsp:nvSpPr>
        <dsp:cNvPr id="0" name=""/>
        <dsp:cNvSpPr/>
      </dsp:nvSpPr>
      <dsp:spPr>
        <a:xfrm>
          <a:off x="2579832" y="4"/>
          <a:ext cx="2550535" cy="1275267"/>
        </a:xfrm>
        <a:prstGeom prst="roundRect">
          <a:avLst/>
        </a:prstGeom>
        <a:solidFill>
          <a:srgbClr val="99CCFF">
            <a:alpha val="20000"/>
          </a:srgbClr>
        </a:solidFill>
        <a:ln>
          <a:noFill/>
        </a:ln>
        <a:effectLst>
          <a:outerShdw blurRad="50800" dist="25000" dir="5400000" rotWithShape="0">
            <a:schemeClr val="accent4">
              <a:alpha val="8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>
              <a:solidFill>
                <a:srgbClr val="FF0000"/>
              </a:solidFill>
            </a:rPr>
            <a:t>Ankieta</a:t>
          </a:r>
        </a:p>
      </dsp:txBody>
      <dsp:txXfrm>
        <a:off x="2642085" y="62257"/>
        <a:ext cx="2426029" cy="1150761"/>
      </dsp:txXfrm>
    </dsp:sp>
    <dsp:sp modelId="{4638BE75-FA9B-4F8C-A2F7-CE4FE0F8F988}">
      <dsp:nvSpPr>
        <dsp:cNvPr id="0" name=""/>
        <dsp:cNvSpPr/>
      </dsp:nvSpPr>
      <dsp:spPr>
        <a:xfrm>
          <a:off x="1008473" y="1810935"/>
          <a:ext cx="2550535" cy="1275267"/>
        </a:xfrm>
        <a:prstGeom prst="roundRect">
          <a:avLst/>
        </a:prstGeom>
        <a:solidFill>
          <a:srgbClr val="99CCFF">
            <a:alpha val="20000"/>
          </a:srgbClr>
        </a:solidFill>
        <a:ln>
          <a:noFill/>
        </a:ln>
        <a:effectLst>
          <a:outerShdw blurRad="50800" dist="25000" dir="5400000" rotWithShape="0">
            <a:schemeClr val="accent4">
              <a:alpha val="7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Kierunek</a:t>
          </a:r>
          <a:endParaRPr lang="en-US" sz="2600" kern="1200" dirty="0"/>
        </a:p>
      </dsp:txBody>
      <dsp:txXfrm>
        <a:off x="1070726" y="1873188"/>
        <a:ext cx="2426029" cy="1150761"/>
      </dsp:txXfrm>
    </dsp:sp>
    <dsp:sp modelId="{088FD18E-0D09-45DF-A4B4-C087C38D5F06}">
      <dsp:nvSpPr>
        <dsp:cNvPr id="0" name=""/>
        <dsp:cNvSpPr/>
      </dsp:nvSpPr>
      <dsp:spPr>
        <a:xfrm>
          <a:off x="4094621" y="1810935"/>
          <a:ext cx="2550535" cy="1275267"/>
        </a:xfrm>
        <a:prstGeom prst="roundRect">
          <a:avLst/>
        </a:prstGeom>
        <a:solidFill>
          <a:srgbClr val="99CCFF">
            <a:alpha val="20000"/>
          </a:srgbClr>
        </a:solidFill>
        <a:ln>
          <a:noFill/>
        </a:ln>
        <a:effectLst>
          <a:outerShdw blurRad="50800" dist="25000" dir="5400000" rotWithShape="0">
            <a:schemeClr val="accent4">
              <a:alpha val="7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Przedmioty</a:t>
          </a:r>
          <a:endParaRPr lang="en-US" sz="2600" kern="1200" dirty="0"/>
        </a:p>
      </dsp:txBody>
      <dsp:txXfrm>
        <a:off x="4156874" y="1873188"/>
        <a:ext cx="2426029" cy="1150761"/>
      </dsp:txXfrm>
    </dsp:sp>
    <dsp:sp modelId="{CEA10F8B-33DB-4047-8A9E-B9096DD8111A}">
      <dsp:nvSpPr>
        <dsp:cNvPr id="0" name=""/>
        <dsp:cNvSpPr/>
      </dsp:nvSpPr>
      <dsp:spPr>
        <a:xfrm>
          <a:off x="4732255" y="3621815"/>
          <a:ext cx="2550535" cy="1275267"/>
        </a:xfrm>
        <a:prstGeom prst="roundRect">
          <a:avLst/>
        </a:prstGeom>
        <a:solidFill>
          <a:srgbClr val="99CCFF">
            <a:alpha val="20000"/>
          </a:srgbClr>
        </a:solidFill>
        <a:ln w="38100">
          <a:solidFill>
            <a:srgbClr val="336699"/>
          </a:solidFill>
        </a:ln>
        <a:effectLst>
          <a:outerShdw blurRad="50800" dist="25000" dir="5400000" rotWithShape="0">
            <a:schemeClr val="accent4">
              <a:alpha val="5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Indywidualna Ocena Nauczycieli</a:t>
          </a:r>
          <a:endParaRPr lang="en-US" sz="2600" kern="1200" dirty="0"/>
        </a:p>
      </dsp:txBody>
      <dsp:txXfrm>
        <a:off x="4794508" y="3684068"/>
        <a:ext cx="2426029" cy="11507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5D853-4473-4FF5-A4D9-7E7640CE253B}">
      <dsp:nvSpPr>
        <dsp:cNvPr id="0" name=""/>
        <dsp:cNvSpPr/>
      </dsp:nvSpPr>
      <dsp:spPr>
        <a:xfrm>
          <a:off x="2774746" y="1697198"/>
          <a:ext cx="1728000" cy="1728000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 dirty="0"/>
        </a:p>
      </dsp:txBody>
      <dsp:txXfrm>
        <a:off x="2774746" y="1697198"/>
        <a:ext cx="1728000" cy="1728000"/>
      </dsp:txXfrm>
    </dsp:sp>
    <dsp:sp modelId="{654F006F-F519-43F0-92B4-B564C828F625}">
      <dsp:nvSpPr>
        <dsp:cNvPr id="0" name=""/>
        <dsp:cNvSpPr/>
      </dsp:nvSpPr>
      <dsp:spPr>
        <a:xfrm rot="16200000">
          <a:off x="3316460" y="1374911"/>
          <a:ext cx="6445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4572" y="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807C9-0518-41BA-B4CA-D19DD4676876}">
      <dsp:nvSpPr>
        <dsp:cNvPr id="0" name=""/>
        <dsp:cNvSpPr/>
      </dsp:nvSpPr>
      <dsp:spPr>
        <a:xfrm>
          <a:off x="2738747" y="80626"/>
          <a:ext cx="1799997" cy="9719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E-learning</a:t>
          </a:r>
        </a:p>
      </dsp:txBody>
      <dsp:txXfrm>
        <a:off x="2786196" y="128075"/>
        <a:ext cx="1705099" cy="877101"/>
      </dsp:txXfrm>
    </dsp:sp>
    <dsp:sp modelId="{CEB4D900-7771-43A0-9671-934E479F9C5D}">
      <dsp:nvSpPr>
        <dsp:cNvPr id="0" name=""/>
        <dsp:cNvSpPr/>
      </dsp:nvSpPr>
      <dsp:spPr>
        <a:xfrm rot="19942355">
          <a:off x="4468176" y="1968383"/>
          <a:ext cx="6064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6402" y="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03476D-0194-43FF-BB9A-B133D955F12F}">
      <dsp:nvSpPr>
        <dsp:cNvPr id="0" name=""/>
        <dsp:cNvSpPr/>
      </dsp:nvSpPr>
      <dsp:spPr>
        <a:xfrm>
          <a:off x="5040008" y="870726"/>
          <a:ext cx="1799997" cy="9719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Hospitacje</a:t>
          </a:r>
        </a:p>
      </dsp:txBody>
      <dsp:txXfrm>
        <a:off x="5087457" y="918175"/>
        <a:ext cx="1705099" cy="877101"/>
      </dsp:txXfrm>
    </dsp:sp>
    <dsp:sp modelId="{F886818B-B737-4C89-805D-5DFA15E73C76}">
      <dsp:nvSpPr>
        <dsp:cNvPr id="0" name=""/>
        <dsp:cNvSpPr/>
      </dsp:nvSpPr>
      <dsp:spPr>
        <a:xfrm rot="835930">
          <a:off x="4494604" y="2842169"/>
          <a:ext cx="5535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3533" y="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100D4D-65B4-47FF-BAA5-6469B94C0832}">
      <dsp:nvSpPr>
        <dsp:cNvPr id="0" name=""/>
        <dsp:cNvSpPr/>
      </dsp:nvSpPr>
      <dsp:spPr>
        <a:xfrm>
          <a:off x="5039996" y="2646071"/>
          <a:ext cx="1799997" cy="971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5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Ankietyzacja</a:t>
          </a:r>
        </a:p>
      </dsp:txBody>
      <dsp:txXfrm>
        <a:off x="5087445" y="2693520"/>
        <a:ext cx="1705099" cy="877101"/>
      </dsp:txXfrm>
    </dsp:sp>
    <dsp:sp modelId="{8A2268CB-38FD-49B1-82D1-B38FC21317E8}">
      <dsp:nvSpPr>
        <dsp:cNvPr id="0" name=""/>
        <dsp:cNvSpPr/>
      </dsp:nvSpPr>
      <dsp:spPr>
        <a:xfrm rot="3373815">
          <a:off x="4031696" y="3771055"/>
          <a:ext cx="8321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2107" y="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D25B7-2F84-4F4A-AC54-E1243406FE0A}">
      <dsp:nvSpPr>
        <dsp:cNvPr id="0" name=""/>
        <dsp:cNvSpPr/>
      </dsp:nvSpPr>
      <dsp:spPr>
        <a:xfrm>
          <a:off x="4103995" y="4116912"/>
          <a:ext cx="1799997" cy="9719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6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Symulacja medyczna</a:t>
          </a:r>
        </a:p>
      </dsp:txBody>
      <dsp:txXfrm>
        <a:off x="4151444" y="4164361"/>
        <a:ext cx="1705099" cy="877101"/>
      </dsp:txXfrm>
    </dsp:sp>
    <dsp:sp modelId="{043EAD81-D754-4F87-8997-07266B6E281D}">
      <dsp:nvSpPr>
        <dsp:cNvPr id="0" name=""/>
        <dsp:cNvSpPr/>
      </dsp:nvSpPr>
      <dsp:spPr>
        <a:xfrm rot="7552769">
          <a:off x="2382897" y="3747488"/>
          <a:ext cx="7955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5530" y="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5AE950-3523-4A37-987F-89AA8F56D47E}">
      <dsp:nvSpPr>
        <dsp:cNvPr id="0" name=""/>
        <dsp:cNvSpPr/>
      </dsp:nvSpPr>
      <dsp:spPr>
        <a:xfrm>
          <a:off x="1296000" y="4069778"/>
          <a:ext cx="1799997" cy="9719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Pacjent standaryzowany</a:t>
          </a:r>
        </a:p>
      </dsp:txBody>
      <dsp:txXfrm>
        <a:off x="1343449" y="4117227"/>
        <a:ext cx="1705099" cy="877101"/>
      </dsp:txXfrm>
    </dsp:sp>
    <dsp:sp modelId="{CA1843C4-B040-4BD1-B682-AD7F17CF7F54}">
      <dsp:nvSpPr>
        <dsp:cNvPr id="0" name=""/>
        <dsp:cNvSpPr/>
      </dsp:nvSpPr>
      <dsp:spPr>
        <a:xfrm rot="9940201">
          <a:off x="2296441" y="2842038"/>
          <a:ext cx="4858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5862" y="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ED3E95-E131-40B5-94BA-FF9E1B1AD92F}">
      <dsp:nvSpPr>
        <dsp:cNvPr id="0" name=""/>
        <dsp:cNvSpPr/>
      </dsp:nvSpPr>
      <dsp:spPr>
        <a:xfrm>
          <a:off x="504002" y="2646074"/>
          <a:ext cx="1799997" cy="9719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Feedback</a:t>
          </a:r>
        </a:p>
      </dsp:txBody>
      <dsp:txXfrm>
        <a:off x="551451" y="2693523"/>
        <a:ext cx="1705099" cy="877101"/>
      </dsp:txXfrm>
    </dsp:sp>
    <dsp:sp modelId="{C451197D-2624-4379-8A35-3B7B0644EE8C}">
      <dsp:nvSpPr>
        <dsp:cNvPr id="0" name=""/>
        <dsp:cNvSpPr/>
      </dsp:nvSpPr>
      <dsp:spPr>
        <a:xfrm rot="12499418">
          <a:off x="2271980" y="1968659"/>
          <a:ext cx="5347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4776" y="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149409-39A5-4278-9116-720742F0B5D3}">
      <dsp:nvSpPr>
        <dsp:cNvPr id="0" name=""/>
        <dsp:cNvSpPr/>
      </dsp:nvSpPr>
      <dsp:spPr>
        <a:xfrm>
          <a:off x="503994" y="870719"/>
          <a:ext cx="1799997" cy="9719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Mistrzowie dydaktyki</a:t>
          </a:r>
        </a:p>
      </dsp:txBody>
      <dsp:txXfrm>
        <a:off x="551443" y="918168"/>
        <a:ext cx="1705099" cy="8771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5D853-4473-4FF5-A4D9-7E7640CE253B}">
      <dsp:nvSpPr>
        <dsp:cNvPr id="0" name=""/>
        <dsp:cNvSpPr/>
      </dsp:nvSpPr>
      <dsp:spPr>
        <a:xfrm>
          <a:off x="2774746" y="1697198"/>
          <a:ext cx="1728000" cy="1728000"/>
        </a:xfrm>
        <a:prstGeom prst="rect">
          <a:avLst/>
        </a:prstGeom>
        <a:solidFill>
          <a:schemeClr val="bg1"/>
        </a:soli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600" kern="1200" dirty="0"/>
        </a:p>
      </dsp:txBody>
      <dsp:txXfrm>
        <a:off x="2774746" y="1697198"/>
        <a:ext cx="1728000" cy="1728000"/>
      </dsp:txXfrm>
    </dsp:sp>
    <dsp:sp modelId="{654F006F-F519-43F0-92B4-B564C828F625}">
      <dsp:nvSpPr>
        <dsp:cNvPr id="0" name=""/>
        <dsp:cNvSpPr/>
      </dsp:nvSpPr>
      <dsp:spPr>
        <a:xfrm rot="16200000">
          <a:off x="3316460" y="1374911"/>
          <a:ext cx="6445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4572" y="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807C9-0518-41BA-B4CA-D19DD4676876}">
      <dsp:nvSpPr>
        <dsp:cNvPr id="0" name=""/>
        <dsp:cNvSpPr/>
      </dsp:nvSpPr>
      <dsp:spPr>
        <a:xfrm>
          <a:off x="2738747" y="80626"/>
          <a:ext cx="1799997" cy="9719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E-learning</a:t>
          </a:r>
        </a:p>
      </dsp:txBody>
      <dsp:txXfrm>
        <a:off x="2786196" y="128075"/>
        <a:ext cx="1705099" cy="877101"/>
      </dsp:txXfrm>
    </dsp:sp>
    <dsp:sp modelId="{CEB4D900-7771-43A0-9671-934E479F9C5D}">
      <dsp:nvSpPr>
        <dsp:cNvPr id="0" name=""/>
        <dsp:cNvSpPr/>
      </dsp:nvSpPr>
      <dsp:spPr>
        <a:xfrm rot="19942355">
          <a:off x="4468176" y="1968383"/>
          <a:ext cx="60640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6402" y="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03476D-0194-43FF-BB9A-B133D955F12F}">
      <dsp:nvSpPr>
        <dsp:cNvPr id="0" name=""/>
        <dsp:cNvSpPr/>
      </dsp:nvSpPr>
      <dsp:spPr>
        <a:xfrm>
          <a:off x="5040008" y="870726"/>
          <a:ext cx="1799997" cy="9719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kern="1200" dirty="0"/>
            <a:t>Hospitacje</a:t>
          </a:r>
        </a:p>
      </dsp:txBody>
      <dsp:txXfrm>
        <a:off x="5087457" y="918175"/>
        <a:ext cx="1705099" cy="877101"/>
      </dsp:txXfrm>
    </dsp:sp>
    <dsp:sp modelId="{F886818B-B737-4C89-805D-5DFA15E73C76}">
      <dsp:nvSpPr>
        <dsp:cNvPr id="0" name=""/>
        <dsp:cNvSpPr/>
      </dsp:nvSpPr>
      <dsp:spPr>
        <a:xfrm rot="835930">
          <a:off x="4494604" y="2842169"/>
          <a:ext cx="5535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3533" y="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100D4D-65B4-47FF-BAA5-6469B94C0832}">
      <dsp:nvSpPr>
        <dsp:cNvPr id="0" name=""/>
        <dsp:cNvSpPr/>
      </dsp:nvSpPr>
      <dsp:spPr>
        <a:xfrm>
          <a:off x="5039996" y="2646071"/>
          <a:ext cx="1799997" cy="971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5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Ankietyzacja</a:t>
          </a:r>
        </a:p>
      </dsp:txBody>
      <dsp:txXfrm>
        <a:off x="5087445" y="2693520"/>
        <a:ext cx="1705099" cy="877101"/>
      </dsp:txXfrm>
    </dsp:sp>
    <dsp:sp modelId="{8A2268CB-38FD-49B1-82D1-B38FC21317E8}">
      <dsp:nvSpPr>
        <dsp:cNvPr id="0" name=""/>
        <dsp:cNvSpPr/>
      </dsp:nvSpPr>
      <dsp:spPr>
        <a:xfrm rot="3373815">
          <a:off x="4031696" y="3771055"/>
          <a:ext cx="8321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2107" y="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D25B7-2F84-4F4A-AC54-E1243406FE0A}">
      <dsp:nvSpPr>
        <dsp:cNvPr id="0" name=""/>
        <dsp:cNvSpPr/>
      </dsp:nvSpPr>
      <dsp:spPr>
        <a:xfrm>
          <a:off x="4103995" y="4116912"/>
          <a:ext cx="1799997" cy="97199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6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Symulacja medyczna</a:t>
          </a:r>
        </a:p>
      </dsp:txBody>
      <dsp:txXfrm>
        <a:off x="4151444" y="4164361"/>
        <a:ext cx="1705099" cy="877101"/>
      </dsp:txXfrm>
    </dsp:sp>
    <dsp:sp modelId="{043EAD81-D754-4F87-8997-07266B6E281D}">
      <dsp:nvSpPr>
        <dsp:cNvPr id="0" name=""/>
        <dsp:cNvSpPr/>
      </dsp:nvSpPr>
      <dsp:spPr>
        <a:xfrm rot="7552769">
          <a:off x="2382897" y="3747488"/>
          <a:ext cx="7955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5530" y="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5AE950-3523-4A37-987F-89AA8F56D47E}">
      <dsp:nvSpPr>
        <dsp:cNvPr id="0" name=""/>
        <dsp:cNvSpPr/>
      </dsp:nvSpPr>
      <dsp:spPr>
        <a:xfrm>
          <a:off x="1296000" y="4069778"/>
          <a:ext cx="1799997" cy="9719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Pacjent standaryzowany</a:t>
          </a:r>
        </a:p>
      </dsp:txBody>
      <dsp:txXfrm>
        <a:off x="1343449" y="4117227"/>
        <a:ext cx="1705099" cy="877101"/>
      </dsp:txXfrm>
    </dsp:sp>
    <dsp:sp modelId="{CA1843C4-B040-4BD1-B682-AD7F17CF7F54}">
      <dsp:nvSpPr>
        <dsp:cNvPr id="0" name=""/>
        <dsp:cNvSpPr/>
      </dsp:nvSpPr>
      <dsp:spPr>
        <a:xfrm rot="9940201">
          <a:off x="2296441" y="2842038"/>
          <a:ext cx="4858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5862" y="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ED3E95-E131-40B5-94BA-FF9E1B1AD92F}">
      <dsp:nvSpPr>
        <dsp:cNvPr id="0" name=""/>
        <dsp:cNvSpPr/>
      </dsp:nvSpPr>
      <dsp:spPr>
        <a:xfrm>
          <a:off x="504002" y="2646074"/>
          <a:ext cx="1799997" cy="9719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Feedback</a:t>
          </a:r>
        </a:p>
      </dsp:txBody>
      <dsp:txXfrm>
        <a:off x="551451" y="2693523"/>
        <a:ext cx="1705099" cy="877101"/>
      </dsp:txXfrm>
    </dsp:sp>
    <dsp:sp modelId="{C451197D-2624-4379-8A35-3B7B0644EE8C}">
      <dsp:nvSpPr>
        <dsp:cNvPr id="0" name=""/>
        <dsp:cNvSpPr/>
      </dsp:nvSpPr>
      <dsp:spPr>
        <a:xfrm rot="12499418">
          <a:off x="2271980" y="1968659"/>
          <a:ext cx="5347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4776" y="0"/>
              </a:lnTo>
            </a:path>
          </a:pathLst>
        </a:custGeom>
        <a:noFill/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149409-39A5-4278-9116-720742F0B5D3}">
      <dsp:nvSpPr>
        <dsp:cNvPr id="0" name=""/>
        <dsp:cNvSpPr/>
      </dsp:nvSpPr>
      <dsp:spPr>
        <a:xfrm>
          <a:off x="503994" y="870719"/>
          <a:ext cx="1799997" cy="9719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4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Mistrzowie dydaktyki</a:t>
          </a:r>
        </a:p>
      </dsp:txBody>
      <dsp:txXfrm>
        <a:off x="551443" y="918168"/>
        <a:ext cx="1705099" cy="8771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04601-A6F0-44F6-A236-D89F172A9FE9}">
      <dsp:nvSpPr>
        <dsp:cNvPr id="0" name=""/>
        <dsp:cNvSpPr/>
      </dsp:nvSpPr>
      <dsp:spPr>
        <a:xfrm>
          <a:off x="141412" y="1654"/>
          <a:ext cx="3787921" cy="3787921"/>
        </a:xfrm>
        <a:prstGeom prst="roundRect">
          <a:avLst/>
        </a:prstGeom>
        <a:gradFill flip="none" rotWithShape="1">
          <a:gsLst>
            <a:gs pos="78000">
              <a:srgbClr val="81BEF9"/>
            </a:gs>
            <a:gs pos="96000">
              <a:srgbClr val="0066FF"/>
            </a:gs>
            <a:gs pos="35000">
              <a:schemeClr val="accent1">
                <a:lumMod val="45000"/>
                <a:lumOff val="55000"/>
              </a:schemeClr>
            </a:gs>
            <a:gs pos="58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b="1" kern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WYZWANIA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rPr>
            <a:t>◦ </a:t>
          </a: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latin typeface="+mj-lt"/>
            </a:rPr>
            <a:t>nowe technologie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latin typeface="+mj-lt"/>
            </a:rPr>
            <a:t>◦ profesjonalizm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latin typeface="+mj-lt"/>
            </a:rPr>
            <a:t>◦ komunikacja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latin typeface="+mj-lt"/>
            </a:rPr>
            <a:t>◦ humanizm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latin typeface="+mj-lt"/>
            </a:rPr>
            <a:t>◦ umiejętności miękkie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latin typeface="+mj-lt"/>
            </a:rPr>
            <a:t>◦ samodoskonalenie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latin typeface="+mj-lt"/>
            </a:rPr>
            <a:t>◦ dobre praktyki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kern="1200" dirty="0"/>
        </a:p>
      </dsp:txBody>
      <dsp:txXfrm>
        <a:off x="326323" y="186565"/>
        <a:ext cx="3418099" cy="3418099"/>
      </dsp:txXfrm>
    </dsp:sp>
    <dsp:sp modelId="{77F35343-3B20-4EDE-8F53-898B759A4012}">
      <dsp:nvSpPr>
        <dsp:cNvPr id="0" name=""/>
        <dsp:cNvSpPr/>
      </dsp:nvSpPr>
      <dsp:spPr>
        <a:xfrm rot="21598761">
          <a:off x="4128988" y="227632"/>
          <a:ext cx="3520968" cy="719995"/>
        </a:xfrm>
        <a:prstGeom prst="rightArrow">
          <a:avLst>
            <a:gd name="adj1" fmla="val 60000"/>
            <a:gd name="adj2" fmla="val 50000"/>
          </a:avLst>
        </a:prstGeom>
        <a:solidFill>
          <a:srgbClr val="00006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000" kern="1200"/>
        </a:p>
      </dsp:txBody>
      <dsp:txXfrm>
        <a:off x="4128988" y="371670"/>
        <a:ext cx="3304970" cy="431997"/>
      </dsp:txXfrm>
    </dsp:sp>
    <dsp:sp modelId="{974B4803-E4B7-460C-A20B-761F54A2AB2F}">
      <dsp:nvSpPr>
        <dsp:cNvPr id="0" name=""/>
        <dsp:cNvSpPr/>
      </dsp:nvSpPr>
      <dsp:spPr>
        <a:xfrm>
          <a:off x="7797950" y="0"/>
          <a:ext cx="3787921" cy="3787921"/>
        </a:xfrm>
        <a:prstGeom prst="roundRect">
          <a:avLst/>
        </a:prstGeom>
        <a:gradFill rotWithShape="0">
          <a:gsLst>
            <a:gs pos="77000">
              <a:srgbClr val="33CCFF"/>
            </a:gs>
            <a:gs pos="13000">
              <a:srgbClr val="33CCFF"/>
            </a:gs>
            <a:gs pos="90000">
              <a:srgbClr val="6699FF"/>
            </a:gs>
            <a:gs pos="59000">
              <a:srgbClr val="CCFFFF"/>
            </a:gs>
            <a:gs pos="2000">
              <a:srgbClr val="9966FF"/>
            </a:gs>
            <a:gs pos="2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000" b="1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000" b="1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000" b="1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000" b="1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b="1" kern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ODPOWIEDZI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◦ e-learning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◦ hospitacje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◦ ankietyzacja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◦ symulacja medyczna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◦ pacjent standaryzowany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◦ feedback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accent2">
                  <a:lumMod val="75000"/>
                </a:schemeClr>
              </a:solidFill>
              <a:effectLst/>
              <a:latin typeface="+mn-lt"/>
            </a:rPr>
            <a:t>◦ Nestor</a:t>
          </a: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b="1" kern="1200" dirty="0">
            <a:solidFill>
              <a:schemeClr val="accent2">
                <a:lumMod val="75000"/>
              </a:schemeClr>
            </a:solidFill>
            <a:effectLst/>
            <a:latin typeface="Calibri" panose="020F0502020204030204" pitchFamily="34" charset="0"/>
          </a:endParaRP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b="1" kern="1200" dirty="0">
            <a:solidFill>
              <a:schemeClr val="accent2">
                <a:lumMod val="75000"/>
              </a:schemeClr>
            </a:solidFill>
            <a:effectLst/>
          </a:endParaRP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b="1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200" b="1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200" kern="1200" dirty="0"/>
        </a:p>
      </dsp:txBody>
      <dsp:txXfrm>
        <a:off x="7982861" y="184911"/>
        <a:ext cx="3418099" cy="3418099"/>
      </dsp:txXfrm>
    </dsp:sp>
    <dsp:sp modelId="{FA213895-EF1D-4CB1-881B-D04E865039F6}">
      <dsp:nvSpPr>
        <dsp:cNvPr id="0" name=""/>
        <dsp:cNvSpPr/>
      </dsp:nvSpPr>
      <dsp:spPr>
        <a:xfrm rot="10799029">
          <a:off x="4130366" y="3427064"/>
          <a:ext cx="3485731" cy="719995"/>
        </a:xfrm>
        <a:prstGeom prst="rightArrow">
          <a:avLst>
            <a:gd name="adj1" fmla="val 60000"/>
            <a:gd name="adj2" fmla="val 50000"/>
          </a:avLst>
        </a:prstGeom>
        <a:solidFill>
          <a:srgbClr val="000066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3000" kern="1200"/>
        </a:p>
      </dsp:txBody>
      <dsp:txXfrm rot="10800000">
        <a:off x="4346364" y="3571032"/>
        <a:ext cx="3269733" cy="431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58E33-7E1B-42A0-8DDB-80260E9BA4D1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1822D-807E-4E17-BB7D-3C1E7BF346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5394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822D-807E-4E17-BB7D-3C1E7BF34675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9055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822D-807E-4E17-BB7D-3C1E7BF34675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3831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BB1E3F-58DA-48FC-BB43-E8714638FA97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6628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822D-807E-4E17-BB7D-3C1E7BF34675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9165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1822D-807E-4E17-BB7D-3C1E7BF34675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437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795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0090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2993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527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6778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190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9324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62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5987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6768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010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1459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518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2088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0650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01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438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474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72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91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7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8877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924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4000">
              <a:srgbClr val="0000FF"/>
            </a:gs>
            <a:gs pos="5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693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0000FF"/>
            </a:gs>
            <a:gs pos="5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B1CE78D-A2D3-4127-91C7-2A4EB9849CB8}" type="datetimeFigureOut">
              <a:rPr lang="pl-PL" smtClean="0"/>
              <a:t>11.06.2018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BE5EEF7-E855-4EC3-B2A0-E749678968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107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3085707"/>
          </a:xfrm>
        </p:spPr>
        <p:txBody>
          <a:bodyPr>
            <a:normAutofit/>
          </a:bodyPr>
          <a:lstStyle/>
          <a:p>
            <a:pPr algn="ctr"/>
            <a:br>
              <a:rPr lang="pl-PL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DZIEŃ JAKOŚCI UMP</a:t>
            </a:r>
            <a:br>
              <a:rPr lang="pl-PL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6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226242" y="3695307"/>
            <a:ext cx="11689237" cy="2703388"/>
          </a:xfrm>
          <a:noFill/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l-PL" sz="4000" b="1" dirty="0">
                <a:solidFill>
                  <a:srgbClr val="3366CC"/>
                </a:solidFill>
              </a:rPr>
              <a:t>patronat JM Rektora</a:t>
            </a:r>
            <a:br>
              <a:rPr lang="pl-PL" sz="4000" b="1" dirty="0">
                <a:solidFill>
                  <a:srgbClr val="3366CC"/>
                </a:solidFill>
              </a:rPr>
            </a:br>
            <a:r>
              <a:rPr lang="pl-PL" sz="4000" b="1" dirty="0">
                <a:solidFill>
                  <a:srgbClr val="3366CC"/>
                </a:solidFill>
              </a:rPr>
              <a:t>Prof. dr hab. n. med. Andrzeja </a:t>
            </a:r>
            <a:r>
              <a:rPr lang="pl-PL" sz="4000" b="1" dirty="0" err="1">
                <a:solidFill>
                  <a:srgbClr val="3366CC"/>
                </a:solidFill>
              </a:rPr>
              <a:t>Tykarskiego</a:t>
            </a:r>
            <a:endParaRPr lang="pl-PL" sz="4000" b="1" dirty="0">
              <a:solidFill>
                <a:srgbClr val="3366CC"/>
              </a:solidFill>
            </a:endParaRPr>
          </a:p>
          <a:p>
            <a:pPr marL="45720" indent="0" algn="ctr">
              <a:buNone/>
            </a:pPr>
            <a:endParaRPr lang="pl-PL" sz="4000" b="1" dirty="0">
              <a:solidFill>
                <a:srgbClr val="3366CC"/>
              </a:solidFill>
            </a:endParaRPr>
          </a:p>
          <a:p>
            <a:pPr marL="45720" indent="0" algn="ctr">
              <a:buNone/>
            </a:pPr>
            <a:r>
              <a:rPr lang="pl-PL" sz="2800" b="1" dirty="0">
                <a:solidFill>
                  <a:srgbClr val="3366CC"/>
                </a:solidFill>
              </a:rPr>
              <a:t>24 maja 2018</a:t>
            </a:r>
            <a:endParaRPr lang="pl-PL" sz="2800" dirty="0">
              <a:solidFill>
                <a:srgbClr val="3366CC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202" y="380101"/>
            <a:ext cx="70827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41033" y="2601157"/>
            <a:ext cx="5859262" cy="1491449"/>
          </a:xfrm>
        </p:spPr>
        <p:txBody>
          <a:bodyPr>
            <a:normAutofit/>
          </a:bodyPr>
          <a:lstStyle/>
          <a:p>
            <a:r>
              <a:rPr lang="pl-PL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Strategia kształcenia problemowego (PBL)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445" y="767606"/>
            <a:ext cx="435610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89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83335" y="1934308"/>
            <a:ext cx="6591607" cy="3427211"/>
          </a:xfrm>
        </p:spPr>
        <p:txBody>
          <a:bodyPr>
            <a:noAutofit/>
          </a:bodyPr>
          <a:lstStyle/>
          <a:p>
            <a:r>
              <a:rPr lang="pl-PL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Edukacja medyczna w krajach Europy Środkowej i Wschodniej – od </a:t>
            </a:r>
            <a:r>
              <a:rPr lang="pl-PL" sz="4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quo </a:t>
            </a:r>
            <a:r>
              <a:rPr lang="pl-PL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zmian </a:t>
            </a:r>
            <a:br>
              <a:rPr lang="pl-PL" sz="4400" b="1" dirty="0">
                <a:solidFill>
                  <a:schemeClr val="tx2"/>
                </a:solidFill>
              </a:rPr>
            </a:br>
            <a:endParaRPr lang="pl-PL" sz="4400" b="1" dirty="0">
              <a:solidFill>
                <a:schemeClr val="tx2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942" y="823999"/>
            <a:ext cx="435726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67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88D593-919C-1749-9592-949A427F5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Jakości Kształcenia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0E9E56-DFD3-ED40-A88A-3B7ED7967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8014" y="2057399"/>
            <a:ext cx="6731875" cy="4023360"/>
          </a:xfrm>
        </p:spPr>
        <p:txBody>
          <a:bodyPr>
            <a:normAutofit/>
          </a:bodyPr>
          <a:lstStyle/>
          <a:p>
            <a:endParaRPr lang="pl-PL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l-PL" sz="4000" b="1" dirty="0">
                <a:solidFill>
                  <a:schemeClr val="tx2"/>
                </a:solidFill>
              </a:rPr>
              <a:t>Pracownia Oceny Jakości Kształcenia</a:t>
            </a:r>
          </a:p>
          <a:p>
            <a:pPr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l-PL" sz="4000" b="1" dirty="0">
                <a:solidFill>
                  <a:schemeClr val="tx2"/>
                </a:solidFill>
              </a:rPr>
              <a:t>Dział Analiz Dydaktycznych 2014-2016</a:t>
            </a:r>
          </a:p>
        </p:txBody>
      </p:sp>
      <p:pic>
        <p:nvPicPr>
          <p:cNvPr id="5" name="Symbol zastępczy zawartości 10">
            <a:extLst>
              <a:ext uri="{FF2B5EF4-FFF2-40B4-BE49-F238E27FC236}">
                <a16:creationId xmlns:a16="http://schemas.microsoft.com/office/drawing/2014/main" id="{2C544BCD-F125-284D-A5AE-FF47942B88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766" y="2057399"/>
            <a:ext cx="2838925" cy="4022725"/>
          </a:xfrm>
          <a:prstGeom prst="rect">
            <a:avLst/>
          </a:prstGeom>
          <a:solidFill>
            <a:srgbClr val="000000">
              <a:shade val="95000"/>
            </a:srgbClr>
          </a:solidFill>
          <a:ln w="76200" cap="sq">
            <a:solidFill>
              <a:schemeClr val="accent2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8713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496" y="-522303"/>
            <a:ext cx="11727401" cy="2871148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Ankietyzacja zajęć</a:t>
            </a:r>
            <a:b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ankiety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69077BC-2BAE-6146-9F1D-057BF8C2A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683" y="840827"/>
            <a:ext cx="2511776" cy="569150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C4520B5-FE7C-874C-9D7A-96C6B4203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49" y="840827"/>
            <a:ext cx="2395715" cy="559936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2D30F96-0231-E748-B9BD-1636932B4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09" y="840827"/>
            <a:ext cx="2322760" cy="554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94C0423-C108-F344-A8E5-5158EEE01C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488648"/>
              </p:ext>
            </p:extLst>
          </p:nvPr>
        </p:nvGraphicFramePr>
        <p:xfrm>
          <a:off x="1143000" y="1636295"/>
          <a:ext cx="9875520" cy="4451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F4956568-F59F-9741-A458-CD38B8B06A00}"/>
              </a:ext>
            </a:extLst>
          </p:cNvPr>
          <p:cNvSpPr txBox="1"/>
          <p:nvPr/>
        </p:nvSpPr>
        <p:spPr>
          <a:xfrm>
            <a:off x="457200" y="505326"/>
            <a:ext cx="113578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chemeClr val="tx2"/>
                </a:solidFill>
              </a:rPr>
              <a:t>Uczelniany System Doskonalenia </a:t>
            </a:r>
          </a:p>
          <a:p>
            <a:pPr algn="ctr"/>
            <a:r>
              <a:rPr lang="pl-PL" sz="4400" b="1" dirty="0">
                <a:solidFill>
                  <a:schemeClr val="tx2"/>
                </a:solidFill>
              </a:rPr>
              <a:t>i Zapewnienia Jakości Kształcenia</a:t>
            </a:r>
          </a:p>
        </p:txBody>
      </p:sp>
    </p:spTree>
    <p:extLst>
      <p:ext uri="{BB962C8B-B14F-4D97-AF65-F5344CB8AC3E}">
        <p14:creationId xmlns:p14="http://schemas.microsoft.com/office/powerpoint/2010/main" val="3378473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ytuł 2"/>
          <p:cNvSpPr>
            <a:spLocks noGrp="1"/>
          </p:cNvSpPr>
          <p:nvPr>
            <p:ph type="title"/>
          </p:nvPr>
        </p:nvSpPr>
        <p:spPr bwMode="auto">
          <a:xfrm>
            <a:off x="226243" y="395926"/>
            <a:ext cx="11726945" cy="1304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pl-PL" altLang="en-U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ANKIETYZACJA elektroniczna 2014</a:t>
            </a:r>
            <a:br>
              <a:rPr lang="pl-PL" altLang="en-U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en-US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Poziomy ewaluacji jakości kształcenia</a:t>
            </a:r>
            <a:endParaRPr lang="en-US" altLang="en-US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266237"/>
              </p:ext>
            </p:extLst>
          </p:nvPr>
        </p:nvGraphicFramePr>
        <p:xfrm>
          <a:off x="1981200" y="1700214"/>
          <a:ext cx="8291264" cy="489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5277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30819" y="239698"/>
            <a:ext cx="11718525" cy="6427432"/>
          </a:xfrm>
        </p:spPr>
        <p:txBody>
          <a:bodyPr>
            <a:normAutofit/>
          </a:bodyPr>
          <a:lstStyle/>
          <a:p>
            <a:pPr algn="ctr"/>
            <a:r>
              <a:rPr lang="pl-PL" sz="35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Odpowiedź na wyzwania współczesnej edukacji medycznej</a:t>
            </a: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</a:t>
            </a:r>
            <a:endParaRPr lang="pl-PL" b="1" dirty="0">
              <a:solidFill>
                <a:srgbClr val="0000FF"/>
              </a:solidFill>
            </a:endParaRP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/>
          </p:nvPr>
        </p:nvGraphicFramePr>
        <p:xfrm>
          <a:off x="2243579" y="1473693"/>
          <a:ext cx="7277493" cy="5122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85" y="3170901"/>
            <a:ext cx="1420479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08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30819" y="239698"/>
            <a:ext cx="11718525" cy="6427432"/>
          </a:xfrm>
        </p:spPr>
        <p:txBody>
          <a:bodyPr>
            <a:normAutofit/>
          </a:bodyPr>
          <a:lstStyle/>
          <a:p>
            <a:pPr algn="ctr"/>
            <a:r>
              <a:rPr lang="pl-PL" sz="35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Odpowiedź na wyzwania współczesnej edukacji medycznej</a:t>
            </a: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</a:t>
            </a:r>
            <a:endParaRPr lang="pl-PL" b="1" dirty="0">
              <a:solidFill>
                <a:srgbClr val="0000FF"/>
              </a:solidFill>
            </a:endParaRP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471834"/>
              </p:ext>
            </p:extLst>
          </p:nvPr>
        </p:nvGraphicFramePr>
        <p:xfrm>
          <a:off x="2243579" y="1473693"/>
          <a:ext cx="7277493" cy="5122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85" y="3170901"/>
            <a:ext cx="1420479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44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30819" y="239698"/>
            <a:ext cx="11718525" cy="6427432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Współczesna edukacja medyczna</a:t>
            </a: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</a:t>
            </a:r>
            <a:endParaRPr lang="pl-PL" b="1" dirty="0">
              <a:solidFill>
                <a:srgbClr val="0000FF"/>
              </a:solidFill>
            </a:endParaRP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113306"/>
              </p:ext>
            </p:extLst>
          </p:nvPr>
        </p:nvGraphicFramePr>
        <p:xfrm>
          <a:off x="230818" y="2007909"/>
          <a:ext cx="11718525" cy="3789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Obraz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68" y="3208308"/>
            <a:ext cx="1657223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13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143000" y="480646"/>
            <a:ext cx="9875520" cy="79716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Wykłady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254524" y="1453663"/>
            <a:ext cx="11660956" cy="5154528"/>
          </a:xfrm>
          <a:noFill/>
        </p:spPr>
        <p:txBody>
          <a:bodyPr>
            <a:normAutofit/>
          </a:bodyPr>
          <a:lstStyle/>
          <a:p>
            <a:pPr marL="45720" indent="0">
              <a:buClr>
                <a:schemeClr val="accent2">
                  <a:lumMod val="50000"/>
                </a:schemeClr>
              </a:buClr>
              <a:buNone/>
            </a:pPr>
            <a:r>
              <a:rPr lang="pl-PL" sz="3200" b="1" dirty="0">
                <a:solidFill>
                  <a:srgbClr val="3366CC"/>
                </a:solidFill>
              </a:rPr>
              <a:t>                                                         9.15-10.40</a:t>
            </a:r>
          </a:p>
          <a:p>
            <a:pPr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3366CC"/>
                </a:solidFill>
              </a:rPr>
              <a:t>Edukacja medyczna na UMP /15 min/</a:t>
            </a:r>
            <a:endParaRPr lang="pl-PL" sz="2400" dirty="0">
              <a:solidFill>
                <a:srgbClr val="3366CC"/>
              </a:solidFill>
            </a:endParaRPr>
          </a:p>
          <a:p>
            <a:pPr marL="274320" lvl="1" indent="0">
              <a:buClr>
                <a:schemeClr val="accent2">
                  <a:lumMod val="50000"/>
                </a:schemeClr>
              </a:buClr>
              <a:buNone/>
            </a:pPr>
            <a:r>
              <a:rPr lang="pl-PL" sz="2400" dirty="0">
                <a:solidFill>
                  <a:srgbClr val="3366CC"/>
                </a:solidFill>
              </a:rPr>
              <a:t>dr </a:t>
            </a:r>
            <a:r>
              <a:rPr lang="pl-PL" sz="2400" dirty="0" err="1">
                <a:solidFill>
                  <a:srgbClr val="3366CC"/>
                </a:solidFill>
              </a:rPr>
              <a:t>n.hum</a:t>
            </a:r>
            <a:r>
              <a:rPr lang="pl-PL" sz="2400" dirty="0">
                <a:solidFill>
                  <a:srgbClr val="3366CC"/>
                </a:solidFill>
              </a:rPr>
              <a:t>. Leszek Rębała, prof. med. Ryszard Marciniak</a:t>
            </a:r>
          </a:p>
          <a:p>
            <a:pPr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3366CC"/>
                </a:solidFill>
              </a:rPr>
              <a:t>Feedback, czyli jak skutecznie udzielać informacji zwrotnej /25 min/</a:t>
            </a:r>
          </a:p>
          <a:p>
            <a:pPr marL="274320" lvl="1" indent="0">
              <a:buClr>
                <a:schemeClr val="accent2">
                  <a:lumMod val="50000"/>
                </a:schemeClr>
              </a:buClr>
              <a:buNone/>
            </a:pPr>
            <a:r>
              <a:rPr lang="pl-PL" sz="2400" dirty="0">
                <a:solidFill>
                  <a:srgbClr val="3366CC"/>
                </a:solidFill>
              </a:rPr>
              <a:t>dr n.med. Paweł Żebryk</a:t>
            </a:r>
          </a:p>
          <a:p>
            <a:pPr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3366CC"/>
                </a:solidFill>
              </a:rPr>
              <a:t>Profesjonalizm dla nauczycieli w naukach biomedycznych /45 min/</a:t>
            </a:r>
          </a:p>
          <a:p>
            <a:pPr marL="274320" lvl="1" indent="0">
              <a:buClr>
                <a:schemeClr val="accent2">
                  <a:lumMod val="50000"/>
                </a:schemeClr>
              </a:buClr>
              <a:buNone/>
            </a:pPr>
            <a:r>
              <a:rPr lang="pl-PL" sz="2400" dirty="0">
                <a:solidFill>
                  <a:srgbClr val="3366CC"/>
                </a:solidFill>
              </a:rPr>
              <a:t>dr n. med. Janusz </a:t>
            </a:r>
            <a:r>
              <a:rPr lang="pl-PL" sz="2400" dirty="0" err="1">
                <a:solidFill>
                  <a:srgbClr val="3366CC"/>
                </a:solidFill>
              </a:rPr>
              <a:t>Janczukowicz</a:t>
            </a:r>
            <a:endParaRPr lang="pl-PL" sz="2400" dirty="0">
              <a:solidFill>
                <a:srgbClr val="3366CC"/>
              </a:solidFill>
            </a:endParaRPr>
          </a:p>
          <a:p>
            <a:pPr marL="274320" lvl="1" indent="0">
              <a:buClr>
                <a:schemeClr val="accent2">
                  <a:lumMod val="50000"/>
                </a:schemeClr>
              </a:buClr>
              <a:buNone/>
            </a:pPr>
            <a:r>
              <a:rPr lang="pl-PL" sz="3200" b="1" dirty="0">
                <a:solidFill>
                  <a:srgbClr val="3366CC"/>
                </a:solidFill>
              </a:rPr>
              <a:t>                                                      13.00-13.15</a:t>
            </a:r>
          </a:p>
          <a:p>
            <a:pPr lvl="1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3366CC"/>
                </a:solidFill>
              </a:rPr>
              <a:t>Nestor jako odpowiedź na potrzebę samodoskonalenia nauczycieli akademickich</a:t>
            </a:r>
          </a:p>
          <a:p>
            <a:pPr marL="45720" indent="0">
              <a:buClr>
                <a:schemeClr val="accent2">
                  <a:lumMod val="50000"/>
                </a:schemeClr>
              </a:buClr>
              <a:buNone/>
            </a:pPr>
            <a:r>
              <a:rPr lang="pl-PL" sz="2400" b="1" dirty="0">
                <a:solidFill>
                  <a:srgbClr val="3366CC"/>
                </a:solidFill>
              </a:rPr>
              <a:t>  / 15 min/</a:t>
            </a:r>
          </a:p>
          <a:p>
            <a:pPr marL="274320" lvl="1" indent="0">
              <a:buClr>
                <a:schemeClr val="accent2">
                  <a:lumMod val="50000"/>
                </a:schemeClr>
              </a:buClr>
              <a:buNone/>
            </a:pPr>
            <a:r>
              <a:rPr lang="pl-PL" sz="2400" dirty="0">
                <a:solidFill>
                  <a:srgbClr val="3366CC"/>
                </a:solidFill>
              </a:rPr>
              <a:t>dr </a:t>
            </a:r>
            <a:r>
              <a:rPr lang="pl-PL" sz="2400" dirty="0" err="1">
                <a:solidFill>
                  <a:srgbClr val="3366CC"/>
                </a:solidFill>
              </a:rPr>
              <a:t>n.farm.Magdalena</a:t>
            </a:r>
            <a:r>
              <a:rPr lang="pl-PL" sz="2400" dirty="0">
                <a:solidFill>
                  <a:srgbClr val="3366CC"/>
                </a:solidFill>
              </a:rPr>
              <a:t> Cerbin-Koczorowska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203" y="323540"/>
            <a:ext cx="70827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32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5097" y="609600"/>
            <a:ext cx="11698664" cy="1356360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DZIEŃ JAKOŚCI UMP</a:t>
            </a:r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2800" b="1" dirty="0">
                <a:solidFill>
                  <a:schemeClr val="accent2">
                    <a:lumMod val="75000"/>
                  </a:schemeClr>
                </a:solidFill>
              </a:rPr>
              <a:t>Gość specjalny – dr n. med. mgr ed. med. Janusz Janczukowicz  </a:t>
            </a:r>
          </a:p>
        </p:txBody>
      </p:sp>
      <p:pic>
        <p:nvPicPr>
          <p:cNvPr id="13" name="Symbol zastępczy zawartości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2" y="2413892"/>
            <a:ext cx="2688750" cy="357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>
          <a:xfrm>
            <a:off x="3827283" y="2261544"/>
            <a:ext cx="8003356" cy="4356071"/>
          </a:xfrm>
        </p:spPr>
        <p:txBody>
          <a:bodyPr>
            <a:normAutofit/>
          </a:bodyPr>
          <a:lstStyle/>
          <a:p>
            <a:pPr algn="just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pl-PL" sz="18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pl-PL" sz="18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chemeClr val="accent2">
                    <a:lumMod val="50000"/>
                  </a:schemeClr>
                </a:solidFill>
              </a:rPr>
              <a:t>Kierownik Centrum Edukacji Medycznej Uniwersytetu Medycznego w Łodzi</a:t>
            </a:r>
          </a:p>
          <a:p>
            <a:pPr algn="just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pl-PL" sz="18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chemeClr val="accent2">
                    <a:lumMod val="50000"/>
                  </a:schemeClr>
                </a:solidFill>
              </a:rPr>
              <a:t>Prowadzi badania nad profesjonalizmem, kompetencjami interkulturowymi 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None/>
            </a:pPr>
            <a:r>
              <a:rPr lang="pl-PL" sz="1800" dirty="0">
                <a:solidFill>
                  <a:schemeClr val="accent2">
                    <a:lumMod val="50000"/>
                  </a:schemeClr>
                </a:solidFill>
              </a:rPr>
              <a:t>i metodyką nauczania w dziedzinach biomedycznych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endParaRPr lang="pl-PL" sz="18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Clr>
                <a:schemeClr val="accent2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chemeClr val="accent2">
                    <a:lumMod val="50000"/>
                  </a:schemeClr>
                </a:solidFill>
              </a:rPr>
              <a:t>Podczas Dnia Jakości UMP wygłosi wykład pt.: „</a:t>
            </a:r>
            <a:r>
              <a:rPr lang="pl-PL" sz="1800" b="1" i="1" dirty="0">
                <a:solidFill>
                  <a:schemeClr val="accent2">
                    <a:lumMod val="50000"/>
                  </a:schemeClr>
                </a:solidFill>
              </a:rPr>
              <a:t>Profesjonalizm dla nauczycieli w naukach biomedycznych” </a:t>
            </a:r>
            <a:r>
              <a:rPr lang="pl-PL" sz="1800" dirty="0">
                <a:solidFill>
                  <a:schemeClr val="accent2">
                    <a:lumMod val="50000"/>
                  </a:schemeClr>
                </a:solidFill>
              </a:rPr>
              <a:t>oraz poprowadzi warsztaty z zakresu „</a:t>
            </a:r>
            <a:r>
              <a:rPr lang="pl-PL" sz="1800" b="1" i="1" dirty="0">
                <a:solidFill>
                  <a:schemeClr val="accent2">
                    <a:lumMod val="50000"/>
                  </a:schemeClr>
                </a:solidFill>
              </a:rPr>
              <a:t>Profesjonalizmu” </a:t>
            </a:r>
            <a:r>
              <a:rPr lang="pl-PL" sz="1800" dirty="0">
                <a:solidFill>
                  <a:schemeClr val="accent2">
                    <a:lumMod val="50000"/>
                  </a:schemeClr>
                </a:solidFill>
              </a:rPr>
              <a:t>dla nauczycieli akademickich oraz studentów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3565" y="314015"/>
            <a:ext cx="118046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08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01658" y="336536"/>
            <a:ext cx="11708091" cy="1720863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DEBATA O JAKOŚCI</a:t>
            </a:r>
            <a:b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Tradycyjne problemy – nowoczesne rozwiązania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593888" y="3214539"/>
            <a:ext cx="5549004" cy="1640265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pl-PL" sz="2400" b="1" dirty="0">
                <a:solidFill>
                  <a:srgbClr val="3366CC"/>
                </a:solidFill>
              </a:rPr>
              <a:t>Prowadzący:</a:t>
            </a:r>
          </a:p>
          <a:p>
            <a:pPr>
              <a:buClr>
                <a:srgbClr val="0070C0"/>
              </a:buClr>
            </a:pPr>
            <a:r>
              <a:rPr lang="pl-PL" sz="2400" dirty="0">
                <a:solidFill>
                  <a:srgbClr val="3366CC"/>
                </a:solidFill>
              </a:rPr>
              <a:t>prof. Ryszard Marciniak</a:t>
            </a:r>
          </a:p>
          <a:p>
            <a:pPr>
              <a:buClr>
                <a:srgbClr val="0070C0"/>
              </a:buClr>
            </a:pPr>
            <a:r>
              <a:rPr lang="pl-PL" sz="2400" dirty="0">
                <a:solidFill>
                  <a:srgbClr val="3366CC"/>
                </a:solidFill>
              </a:rPr>
              <a:t>dr med. Rafał Staszewski</a:t>
            </a:r>
          </a:p>
          <a:p>
            <a:endParaRPr lang="pl-PL" sz="2400" dirty="0">
              <a:solidFill>
                <a:srgbClr val="3366CC"/>
              </a:solidFill>
            </a:endParaRPr>
          </a:p>
          <a:p>
            <a:pPr marL="45720" indent="0">
              <a:buNone/>
            </a:pPr>
            <a:r>
              <a:rPr lang="pl-PL" sz="2400" b="1" dirty="0">
                <a:solidFill>
                  <a:srgbClr val="3366CC"/>
                </a:solidFill>
              </a:rPr>
              <a:t>Gość specjalny</a:t>
            </a:r>
          </a:p>
          <a:p>
            <a:pPr marL="45720" indent="0">
              <a:buNone/>
            </a:pPr>
            <a:r>
              <a:rPr lang="pl-PL" sz="2400" dirty="0">
                <a:solidFill>
                  <a:srgbClr val="3366CC"/>
                </a:solidFill>
              </a:rPr>
              <a:t>dr  med. Janusz </a:t>
            </a:r>
            <a:r>
              <a:rPr lang="pl-PL" sz="2400" dirty="0" err="1">
                <a:solidFill>
                  <a:srgbClr val="3366CC"/>
                </a:solidFill>
              </a:rPr>
              <a:t>Janczukowicz</a:t>
            </a:r>
            <a:endParaRPr lang="pl-PL" sz="2400" dirty="0">
              <a:solidFill>
                <a:srgbClr val="3366CC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560216"/>
          </a:xfrm>
        </p:spPr>
        <p:txBody>
          <a:bodyPr>
            <a:normAutofit fontScale="55000" lnSpcReduction="20000"/>
          </a:bodyPr>
          <a:lstStyle/>
          <a:p>
            <a:pPr marL="45720" indent="0">
              <a:buNone/>
            </a:pPr>
            <a:r>
              <a:rPr lang="pl-PL" sz="4400" b="1" dirty="0">
                <a:solidFill>
                  <a:srgbClr val="3366CC"/>
                </a:solidFill>
              </a:rPr>
              <a:t>Uczestnicy:</a:t>
            </a:r>
          </a:p>
          <a:p>
            <a:pPr>
              <a:buClr>
                <a:schemeClr val="accent2"/>
              </a:buClr>
            </a:pPr>
            <a:r>
              <a:rPr lang="pl-PL" sz="2400" b="1" dirty="0">
                <a:solidFill>
                  <a:srgbClr val="3366CC"/>
                </a:solidFill>
              </a:rPr>
              <a:t>prof. Edmund Grześkowiak</a:t>
            </a:r>
          </a:p>
          <a:p>
            <a:pPr>
              <a:buClr>
                <a:schemeClr val="accent2"/>
              </a:buClr>
            </a:pPr>
            <a:r>
              <a:rPr lang="pl-PL" sz="2400" b="1" dirty="0">
                <a:solidFill>
                  <a:srgbClr val="3366CC"/>
                </a:solidFill>
              </a:rPr>
              <a:t>prof. Jacek Wysocki</a:t>
            </a:r>
          </a:p>
          <a:p>
            <a:pPr>
              <a:buClr>
                <a:schemeClr val="accent2"/>
              </a:buClr>
            </a:pPr>
            <a:r>
              <a:rPr lang="pl-PL" sz="2400" b="1" dirty="0">
                <a:solidFill>
                  <a:srgbClr val="3366CC"/>
                </a:solidFill>
              </a:rPr>
              <a:t>dr hab. Ewa Baum</a:t>
            </a:r>
          </a:p>
          <a:p>
            <a:pPr>
              <a:buClr>
                <a:schemeClr val="accent2"/>
              </a:buClr>
            </a:pPr>
            <a:r>
              <a:rPr lang="pl-PL" sz="2400" b="1" dirty="0">
                <a:solidFill>
                  <a:srgbClr val="3366CC"/>
                </a:solidFill>
              </a:rPr>
              <a:t>dr hab. Beata Stanisz</a:t>
            </a:r>
          </a:p>
          <a:p>
            <a:pPr>
              <a:buClr>
                <a:schemeClr val="accent2"/>
              </a:buClr>
            </a:pPr>
            <a:r>
              <a:rPr lang="pl-PL" sz="2400" b="1" dirty="0">
                <a:solidFill>
                  <a:srgbClr val="3366CC"/>
                </a:solidFill>
              </a:rPr>
              <a:t>dr hab. Agnieszka Zawiejska</a:t>
            </a:r>
          </a:p>
          <a:p>
            <a:pPr>
              <a:buClr>
                <a:schemeClr val="accent2"/>
              </a:buClr>
            </a:pPr>
            <a:r>
              <a:rPr lang="pl-PL" sz="2400" b="1" dirty="0">
                <a:solidFill>
                  <a:srgbClr val="3366CC"/>
                </a:solidFill>
              </a:rPr>
              <a:t>dr med. Łukasz Gąsiorowski</a:t>
            </a:r>
          </a:p>
          <a:p>
            <a:pPr>
              <a:buClr>
                <a:schemeClr val="accent2"/>
              </a:buClr>
            </a:pPr>
            <a:r>
              <a:rPr lang="pl-PL" sz="2400" b="1" dirty="0">
                <a:solidFill>
                  <a:srgbClr val="3366CC"/>
                </a:solidFill>
              </a:rPr>
              <a:t>dr med.  Andrzej Jawień</a:t>
            </a:r>
          </a:p>
          <a:p>
            <a:pPr>
              <a:buClr>
                <a:schemeClr val="accent2"/>
              </a:buClr>
            </a:pPr>
            <a:r>
              <a:rPr lang="pl-PL" sz="2400" b="1" dirty="0">
                <a:solidFill>
                  <a:srgbClr val="3366CC"/>
                </a:solidFill>
              </a:rPr>
              <a:t>dr med. Patrycja Marciniak-Stępak</a:t>
            </a:r>
          </a:p>
          <a:p>
            <a:pPr>
              <a:buClr>
                <a:schemeClr val="accent2"/>
              </a:buClr>
            </a:pPr>
            <a:r>
              <a:rPr lang="pl-PL" sz="2400" b="1" dirty="0">
                <a:solidFill>
                  <a:srgbClr val="3366CC"/>
                </a:solidFill>
              </a:rPr>
              <a:t>dr med. Paweł Uruski</a:t>
            </a:r>
          </a:p>
          <a:p>
            <a:pPr>
              <a:buClr>
                <a:schemeClr val="accent2"/>
              </a:buClr>
            </a:pPr>
            <a:r>
              <a:rPr lang="pl-PL" sz="2400" b="1" dirty="0">
                <a:solidFill>
                  <a:srgbClr val="3366CC"/>
                </a:solidFill>
              </a:rPr>
              <a:t>lek. Martyna Borowczyk</a:t>
            </a:r>
          </a:p>
          <a:p>
            <a:pPr>
              <a:buClr>
                <a:schemeClr val="accent2"/>
              </a:buClr>
            </a:pPr>
            <a:r>
              <a:rPr lang="pl-PL" sz="2400" b="1" dirty="0">
                <a:solidFill>
                  <a:srgbClr val="3366CC"/>
                </a:solidFill>
              </a:rPr>
              <a:t>lek Regina Pawlak</a:t>
            </a:r>
          </a:p>
          <a:p>
            <a:pPr>
              <a:buClr>
                <a:schemeClr val="accent2"/>
              </a:buClr>
            </a:pPr>
            <a:r>
              <a:rPr lang="pl-PL" sz="2400" b="1" dirty="0" err="1">
                <a:solidFill>
                  <a:srgbClr val="3366CC"/>
                </a:solidFill>
              </a:rPr>
              <a:t>stud</a:t>
            </a:r>
            <a:r>
              <a:rPr lang="pl-PL" sz="2400" b="1" dirty="0">
                <a:solidFill>
                  <a:srgbClr val="3366CC"/>
                </a:solidFill>
              </a:rPr>
              <a:t>. Katarzyna Piotrowska</a:t>
            </a:r>
          </a:p>
          <a:p>
            <a:pPr>
              <a:buClr>
                <a:schemeClr val="accent2"/>
              </a:buClr>
            </a:pPr>
            <a:r>
              <a:rPr lang="pl-PL" sz="2400" b="1" dirty="0" err="1">
                <a:solidFill>
                  <a:srgbClr val="3366CC"/>
                </a:solidFill>
              </a:rPr>
              <a:t>stud</a:t>
            </a:r>
            <a:r>
              <a:rPr lang="pl-PL" sz="2400" b="1" dirty="0">
                <a:solidFill>
                  <a:srgbClr val="3366CC"/>
                </a:solidFill>
              </a:rPr>
              <a:t>. Martyna Piszczek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9217" y="332967"/>
            <a:ext cx="70827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35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4525" y="273282"/>
            <a:ext cx="11679810" cy="1707918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4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4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Tradycyjne problemy- nowoczesne rozwiązania</a:t>
            </a:r>
            <a:r>
              <a:rPr lang="pl-PL" sz="900" dirty="0">
                <a:solidFill>
                  <a:schemeClr val="bg1"/>
                </a:solidFill>
              </a:rPr>
              <a:t>;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</a:rPr>
            </a:br>
            <a:endParaRPr lang="pl-PL" sz="2200" b="1" dirty="0">
              <a:solidFill>
                <a:srgbClr val="0000FF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968" y="1981200"/>
            <a:ext cx="7470924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0563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90418402"/>
              </p:ext>
            </p:extLst>
          </p:nvPr>
        </p:nvGraphicFramePr>
        <p:xfrm>
          <a:off x="5796180" y="436100"/>
          <a:ext cx="5584583" cy="606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Symbol zastępczy zawartości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636979"/>
              </p:ext>
            </p:extLst>
          </p:nvPr>
        </p:nvGraphicFramePr>
        <p:xfrm>
          <a:off x="211016" y="460912"/>
          <a:ext cx="5526598" cy="603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Tytuł 1"/>
          <p:cNvSpPr txBox="1">
            <a:spLocks/>
          </p:cNvSpPr>
          <p:nvPr/>
        </p:nvSpPr>
        <p:spPr>
          <a:xfrm>
            <a:off x="211016" y="42204"/>
            <a:ext cx="11738328" cy="244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pl-PL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DZIEJE KATEDRY I ZAKŁADU EDUKACJI MEDYCZNEJ</a:t>
            </a:r>
            <a:endParaRPr kumimoji="0" lang="pl-PL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86538" y="1466226"/>
            <a:ext cx="232606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FFFF00"/>
                </a:solidFill>
              </a:rPr>
              <a:t>kierownik</a:t>
            </a:r>
          </a:p>
          <a:p>
            <a:pPr algn="ctr"/>
            <a:r>
              <a:rPr lang="pl-PL" dirty="0">
                <a:solidFill>
                  <a:srgbClr val="FFFF00"/>
                </a:solidFill>
              </a:rPr>
              <a:t>1972 - 1998</a:t>
            </a:r>
            <a:r>
              <a:rPr lang="pl-PL" sz="1600" dirty="0">
                <a:solidFill>
                  <a:srgbClr val="FFFF00"/>
                </a:solidFill>
              </a:rPr>
              <a:t>   </a:t>
            </a:r>
          </a:p>
        </p:txBody>
      </p:sp>
      <p:sp>
        <p:nvSpPr>
          <p:cNvPr id="7" name="Prostokąt 6"/>
          <p:cNvSpPr/>
          <p:nvPr/>
        </p:nvSpPr>
        <p:spPr>
          <a:xfrm>
            <a:off x="2533874" y="3674973"/>
            <a:ext cx="232606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FFFF00"/>
                </a:solidFill>
              </a:rPr>
              <a:t>kierownik</a:t>
            </a:r>
          </a:p>
          <a:p>
            <a:pPr algn="ctr"/>
            <a:r>
              <a:rPr lang="pl-PL" dirty="0">
                <a:solidFill>
                  <a:srgbClr val="FFFF00"/>
                </a:solidFill>
              </a:rPr>
              <a:t>1999 - 2003</a:t>
            </a:r>
            <a:r>
              <a:rPr lang="pl-PL" sz="1600" dirty="0">
                <a:solidFill>
                  <a:srgbClr val="FFFF00"/>
                </a:solidFill>
              </a:rPr>
              <a:t>   </a:t>
            </a:r>
          </a:p>
        </p:txBody>
      </p:sp>
      <p:sp>
        <p:nvSpPr>
          <p:cNvPr id="8" name="Prostokąt 7"/>
          <p:cNvSpPr/>
          <p:nvPr/>
        </p:nvSpPr>
        <p:spPr>
          <a:xfrm>
            <a:off x="2586538" y="5709601"/>
            <a:ext cx="232606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FFFF00"/>
                </a:solidFill>
              </a:rPr>
              <a:t>kierownik</a:t>
            </a:r>
          </a:p>
          <a:p>
            <a:pPr algn="ctr"/>
            <a:r>
              <a:rPr lang="pl-PL" dirty="0">
                <a:solidFill>
                  <a:srgbClr val="FFFF00"/>
                </a:solidFill>
              </a:rPr>
              <a:t>2003 - 2016</a:t>
            </a:r>
            <a:r>
              <a:rPr lang="pl-PL" sz="1600" dirty="0">
                <a:solidFill>
                  <a:srgbClr val="FFFF00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203804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3575" y="257577"/>
            <a:ext cx="11641352" cy="1638955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Programy nauczania</a:t>
            </a:r>
            <a:endParaRPr lang="pl-PL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4" y="1896532"/>
            <a:ext cx="3497605" cy="4680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36" y="1896532"/>
            <a:ext cx="3792217" cy="4680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310" y="1896532"/>
            <a:ext cx="387261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17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0819" y="3116062"/>
            <a:ext cx="11718525" cy="3506680"/>
          </a:xfrm>
        </p:spPr>
        <p:txBody>
          <a:bodyPr>
            <a:normAutofit fontScale="90000"/>
          </a:bodyPr>
          <a:lstStyle/>
          <a:p>
            <a:pPr algn="ctr"/>
            <a:br>
              <a:rPr lang="pl-PL" b="1" dirty="0"/>
            </a:br>
            <a:r>
              <a:rPr lang="pl-PL" sz="4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Współczesne problemy edukacji medycznej</a:t>
            </a:r>
            <a:b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b="1" dirty="0"/>
            </a:br>
            <a:br>
              <a:rPr lang="pl-PL" b="1" dirty="0"/>
            </a:br>
            <a:br>
              <a:rPr lang="pl-PL" b="1" dirty="0"/>
            </a:br>
            <a:br>
              <a:rPr lang="pl-PL" b="1" dirty="0"/>
            </a:br>
            <a:br>
              <a:rPr lang="pl-PL" b="1" dirty="0"/>
            </a:br>
            <a:br>
              <a:rPr lang="pl-PL" b="1" dirty="0"/>
            </a:br>
            <a:br>
              <a:rPr lang="pl-PL" b="1" dirty="0"/>
            </a:br>
            <a:br>
              <a:rPr lang="pl-PL" b="1" dirty="0"/>
            </a:br>
            <a:r>
              <a:rPr lang="pl-PL" sz="4000" b="1" dirty="0">
                <a:solidFill>
                  <a:srgbClr val="0000FF"/>
                </a:solidFill>
              </a:rPr>
              <a:t>Cykl 22. Konferencji dydaktycznych (1973-1990)</a:t>
            </a:r>
            <a:br>
              <a:rPr lang="pl-PL" sz="4000" b="1" dirty="0">
                <a:solidFill>
                  <a:srgbClr val="0000FF"/>
                </a:solidFill>
              </a:rPr>
            </a:br>
            <a:br>
              <a:rPr lang="pl-PL" sz="4000" b="1" dirty="0"/>
            </a:br>
            <a:br>
              <a:rPr lang="pl-PL" b="1" dirty="0"/>
            </a:br>
            <a:br>
              <a:rPr lang="pl-PL" b="1" dirty="0"/>
            </a:br>
            <a:br>
              <a:rPr lang="pl-PL" b="1" dirty="0"/>
            </a:br>
            <a:br>
              <a:rPr lang="pl-PL" b="1" dirty="0"/>
            </a:br>
            <a:endParaRPr lang="pl-PL" sz="310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68" y="1406963"/>
            <a:ext cx="3986818" cy="4320000"/>
          </a:xfrm>
          <a:prstGeom prst="rect">
            <a:avLst/>
          </a:prstGeo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94" y="1406963"/>
            <a:ext cx="398739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64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0819" y="239697"/>
            <a:ext cx="11718525" cy="1726263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Europejski System Transferu Punktów Zaliczeniowych (ECTS)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01" y="1949571"/>
            <a:ext cx="3786388" cy="4575063"/>
          </a:xfrm>
          <a:prstGeom prst="rect">
            <a:avLst/>
          </a:prstGeom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10" y="1949572"/>
            <a:ext cx="3915178" cy="457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1290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dstawa">
  <a:themeElements>
    <a:clrScheme name="Niebieski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Podstawa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leczn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1301</TotalTime>
  <Words>425</Words>
  <Application>Microsoft Macintosh PowerPoint</Application>
  <PresentationFormat>Panoramiczny</PresentationFormat>
  <Paragraphs>140</Paragraphs>
  <Slides>18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Corbel</vt:lpstr>
      <vt:lpstr>Courier New</vt:lpstr>
      <vt:lpstr>Wingdings 2</vt:lpstr>
      <vt:lpstr>HDOfficeLightV0</vt:lpstr>
      <vt:lpstr>Podstawa</vt:lpstr>
      <vt:lpstr> DZIEŃ JAKOŚCI UMP </vt:lpstr>
      <vt:lpstr>Wykłady</vt:lpstr>
      <vt:lpstr>DZIEŃ JAKOŚCI UMP Gość specjalny – dr n. med. mgr ed. med. Janusz Janczukowicz  </vt:lpstr>
      <vt:lpstr>DEBATA O JAKOŚCI Tradycyjne problemy – nowoczesne rozwiązania</vt:lpstr>
      <vt:lpstr> Tradycyjne problemy- nowoczesne rozwiązania; </vt:lpstr>
      <vt:lpstr>Prezentacja programu PowerPoint</vt:lpstr>
      <vt:lpstr>Programy nauczania</vt:lpstr>
      <vt:lpstr> Współczesne problemy edukacji medycznej          Cykl 22. Konferencji dydaktycznych (1973-1990)      </vt:lpstr>
      <vt:lpstr>Europejski System Transferu Punktów Zaliczeniowych (ECTS)</vt:lpstr>
      <vt:lpstr>Prezentacja programu PowerPoint</vt:lpstr>
      <vt:lpstr>Prezentacja programu PowerPoint</vt:lpstr>
      <vt:lpstr>System Jakości Kształcenia</vt:lpstr>
      <vt:lpstr>Ankietyzacja zajęć ankiety </vt:lpstr>
      <vt:lpstr>Prezentacja programu PowerPoint</vt:lpstr>
      <vt:lpstr>ANKIETYZACJA elektroniczna 2014 Poziomy ewaluacji jakości kształcenia</vt:lpstr>
      <vt:lpstr>Odpowiedź na wyzwania współczesnej edukacji medycznej                                                                    </vt:lpstr>
      <vt:lpstr>Odpowiedź na wyzwania współczesnej edukacji medycznej                                                                    </vt:lpstr>
      <vt:lpstr>Współczesna edukacja medyczna                                                                    </vt:lpstr>
    </vt:vector>
  </TitlesOfParts>
  <Company>Hewlett-Packard Company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Microsoft Office User</cp:lastModifiedBy>
  <cp:revision>168</cp:revision>
  <cp:lastPrinted>2018-04-27T10:19:58Z</cp:lastPrinted>
  <dcterms:created xsi:type="dcterms:W3CDTF">2018-04-26T06:19:11Z</dcterms:created>
  <dcterms:modified xsi:type="dcterms:W3CDTF">2018-06-11T16:14:58Z</dcterms:modified>
</cp:coreProperties>
</file>